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9FCC9-EBCB-4908-A91E-F1D7E2210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0479C-C36E-4CD6-8827-0CE04164D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FE8B7-54F9-407A-A021-9238981A0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FF5189-F517-4FEA-A9D5-A4E2A4ED2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CA43B6-1F46-443E-951B-D8F695534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067593-C583-4A3B-B206-91DE67305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A2DDD8-5E98-454E-9A33-724C72CCB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30CE1-0E10-4AB5-B8AD-997A58056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73DE7-814D-4343-A522-F4B9B2FF1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76842-F4BE-4955-8D42-86909E5E9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8A54C-2872-475A-B15E-0C920DA7B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2501314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绩效反馈的形式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绩效反馈的内容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绩效反馈的技巧与方法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绩效反馈的实施步骤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绩效反馈是指管理者与员工之间就工作绩效进行沟通、评价和反馈的过程，旨在帮助员工了解自身工作表现，发现不足并制定改进计划。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通过绩效反馈，管理者可以评估员工的工作表现，提供有针对性的指导和支持，促进员工个人发展和整体业绩提升。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187" b="71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绩效反馈的重要性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提高员工工作积极性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通过及时的绩效反馈，员工可以了解自己的工作表现是否符合期望，从而调整工作状态，提高工作积极性。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促进员工个人发展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绩效反馈可以帮助员工发现自身不足和潜力，制定个人发展计划，提升职业能力和素养。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提升组织整体业绩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通过绩效反馈，管理者可以了解员工整体工作表现，针对问题制定改进措施，从而提升组织整体业绩。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双向沟通原则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绩效反馈的原则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绩效反馈应及时进行，以便员工及时了解自己的工作表现，发现问题并制定改进措施。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绩效反馈应具有建设性，以帮助员工改进工作表现、提升个人能力为目的，而非简单地批评或指责。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绩效反馈应具体明确，针对员工的工作表现提供具体的评价和建议，避免模糊和笼统。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绩效反馈应是双向的沟通过程，管理者和员工应充分沟通、交流意见，共同制定改进计划和措施。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绩效反馈的形式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上级与下级进行一对一的面谈，针对工作表现、目标达成等方面进行具体、深入的沟通和指导。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一对一反馈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在团队会议中，对团队成员的工作绩效进行集体讨论和评估，共同发现问题和提出改进建议。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团队反馈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面谈反馈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员工定期提交工作总结报告，详细描述工作成果、经验教训和改进计划，供上级评估和指导。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使用标准化的绩效评估表格，对员工的工作绩效进行量化评分和文字描述，以便更全面地了解员工的表现。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书面反馈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31" r="20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电子邮件反馈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通过电子邮件方式，将绩效评估结果、改进建议等反馈给员工，便于员工随时查看和反思。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在线绩效评估系统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借助在线绩效评估系统，实现实时、动态的绩效反馈，让员工及时了解自己的工作表现和需要改进的地方。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17" r="17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针对某些紧急情况或需要迅速沟通的问题，可以通过电话方式进行绩效反馈。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在远程办公或分布式团队中，可以利用视频会议工具进行绩效反馈，提高沟通的效率和效果。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视频会议反馈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其他形式的反馈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绩效反馈的内容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评估员工是否按时、按质完成工作任务，包括工作数量、质量、效率等方面的表现。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任务完成情况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目标达成度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业绩改进情况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07" r="1740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衡量员工是否达到设定的工作目标，以及目标完成的程度和效果。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关注员工在业绩方面的进步和改进情况，鼓励其继续努力提升。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工作业绩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评估员工是否具备完成工作所需的技能和知识，包括专业知识的掌握程度和应用能力。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考察员工是否具备学习新知识和技能的能力，以及学习速度和效果。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衡量员工在遇到问题和困难时，是否能够迅速找到解决方案并有效执行。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评估员工是否对工作认真负责，能够承担起自己的职责和任务。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考察员工是否主动积极地投入工作，愿意承担更多的责任和挑战。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750" r="57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衡量员工是否能够遵守公司的规章制度和流程，以及对待工作的态度是否端正。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遵守规章制度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工作态度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https://d.book118.com/596125013140010042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2024-09-10T02:46:32.669</cp:lastPrinted>
  <dcterms:created xsi:type="dcterms:W3CDTF">2024-09-09T18:46:32Z</dcterms:created>
  <dcterms:modified xsi:type="dcterms:W3CDTF">2024-09-09T18:46:34Z</dcterms:modified>
</cp:coreProperties>
</file>