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image" Target="../media/image4.png" /><Relationship Id="rId3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34DD27-E05E-4E65-95EB-5AA380B59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40AFF9-E8CB-47B7-9514-26F2F2489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A5D1C5-6F21-47CC-9CBC-645E1DB6F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D9AC6E-4D10-4CFE-98B2-7B385EF790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CA3F7D-A17F-4A5B-9423-922C52820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8D54B0-91A4-4CFC-A8E1-720A17A85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2D0697-121A-4955-B7B0-DF1DF70A1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A034BD-6E56-49BA-9C86-693A2F5ED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9D4175-1316-4A0A-BE66-A3DC157E0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D2567A-3CEC-4359-ABFE-BD9CA3557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5FBE52-B098-429F-A8E8-8F6168B91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451922" y="2882374"/>
            <a:ext cx="10314305" cy="9855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00BEA8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00" b="1" i="0">
                <a:solidFill>
                  <a:srgbClr val="00BEA8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00BEA8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000" b="1" i="0">
                <a:solidFill>
                  <a:srgbClr val="00BEA8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00BEA8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7" name="bg object 17"/>
          <p:cNvSpPr/>
          <p:nvPr/>
        </p:nvSpPr>
        <p:spPr>
          <a:xfrm>
            <a:off x="254000" y="2818458"/>
            <a:ext cx="9026525" cy="2508250"/>
          </a:xfrm>
          <a:custGeom>
            <a:rect l="l" t="t" r="r" b="b"/>
            <a:pathLst>
              <a:path w="9026525" h="2508250">
                <a:moveTo>
                  <a:pt x="0" y="2508250"/>
                </a:moveTo>
                <a:lnTo>
                  <a:pt x="9026373" y="2508250"/>
                </a:lnTo>
                <a:lnTo>
                  <a:pt x="9026373" y="0"/>
                </a:lnTo>
                <a:lnTo>
                  <a:pt x="0" y="0"/>
                </a:lnTo>
                <a:lnTo>
                  <a:pt x="0" y="2508250"/>
                </a:lnTo>
                <a:close/>
              </a:path>
            </a:pathLst>
          </a:custGeom>
          <a:solidFill>
            <a:srgbClr val="002A2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00BEA8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2"/>
          <a:stretch>
            <a:fillRect/>
          </a:stretch>
        </p:blipFill>
        <p:spPr>
          <a:xfrm>
            <a:off x="1140758" y="0"/>
            <a:ext cx="2809138" cy="479241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3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05967" y="320735"/>
            <a:ext cx="2692400" cy="482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00BEA8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56563" y="1559988"/>
            <a:ext cx="5740400" cy="415734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00" b="1" i="0">
                <a:solidFill>
                  <a:srgbClr val="00BEA8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0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9.png" /><Relationship Id="rId11" Type="http://schemas.openxmlformats.org/officeDocument/2006/relationships/image" Target="../media/image20.png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14.png" /><Relationship Id="rId6" Type="http://schemas.openxmlformats.org/officeDocument/2006/relationships/image" Target="../media/image15.png" /><Relationship Id="rId7" Type="http://schemas.openxmlformats.org/officeDocument/2006/relationships/image" Target="../media/image16.png" /><Relationship Id="rId8" Type="http://schemas.openxmlformats.org/officeDocument/2006/relationships/image" Target="../media/image17.png" /><Relationship Id="rId9" Type="http://schemas.openxmlformats.org/officeDocument/2006/relationships/image" Target="../media/image18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20.png" /><Relationship Id="rId11" Type="http://schemas.openxmlformats.org/officeDocument/2006/relationships/image" Target="../media/image19.png" /><Relationship Id="rId2" Type="http://schemas.openxmlformats.org/officeDocument/2006/relationships/image" Target="../media/image21.jpe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14.png" /><Relationship Id="rId6" Type="http://schemas.openxmlformats.org/officeDocument/2006/relationships/image" Target="../media/image16.png" /><Relationship Id="rId7" Type="http://schemas.openxmlformats.org/officeDocument/2006/relationships/image" Target="../media/image15.png" /><Relationship Id="rId8" Type="http://schemas.openxmlformats.org/officeDocument/2006/relationships/image" Target="../media/image17.png" /><Relationship Id="rId9" Type="http://schemas.openxmlformats.org/officeDocument/2006/relationships/image" Target="../media/image18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9.png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16.png" /><Relationship Id="rId6" Type="http://schemas.openxmlformats.org/officeDocument/2006/relationships/image" Target="../media/image15.png" /><Relationship Id="rId7" Type="http://schemas.openxmlformats.org/officeDocument/2006/relationships/image" Target="../media/image17.png" /><Relationship Id="rId8" Type="http://schemas.openxmlformats.org/officeDocument/2006/relationships/image" Target="../media/image18.png" /><Relationship Id="rId9" Type="http://schemas.openxmlformats.org/officeDocument/2006/relationships/image" Target="../media/image20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image" Target="../media/image19.png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16.png" /><Relationship Id="rId6" Type="http://schemas.openxmlformats.org/officeDocument/2006/relationships/image" Target="../media/image15.png" /><Relationship Id="rId7" Type="http://schemas.openxmlformats.org/officeDocument/2006/relationships/image" Target="../media/image17.png" /><Relationship Id="rId8" Type="http://schemas.openxmlformats.org/officeDocument/2006/relationships/image" Target="../media/image18.png" /><Relationship Id="rId9" Type="http://schemas.openxmlformats.org/officeDocument/2006/relationships/image" Target="../media/image20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20.png" /><Relationship Id="rId11" Type="http://schemas.openxmlformats.org/officeDocument/2006/relationships/image" Target="../media/image19.png" /><Relationship Id="rId2" Type="http://schemas.openxmlformats.org/officeDocument/2006/relationships/image" Target="../media/image22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14.png" /><Relationship Id="rId6" Type="http://schemas.openxmlformats.org/officeDocument/2006/relationships/image" Target="../media/image16.png" /><Relationship Id="rId7" Type="http://schemas.openxmlformats.org/officeDocument/2006/relationships/image" Target="../media/image15.png" /><Relationship Id="rId8" Type="http://schemas.openxmlformats.org/officeDocument/2006/relationships/image" Target="../media/image17.png" /><Relationship Id="rId9" Type="http://schemas.openxmlformats.org/officeDocument/2006/relationships/image" Target="../media/image18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image" Target="../media/image19.png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16.png" /><Relationship Id="rId6" Type="http://schemas.openxmlformats.org/officeDocument/2006/relationships/image" Target="../media/image15.png" /><Relationship Id="rId7" Type="http://schemas.openxmlformats.org/officeDocument/2006/relationships/image" Target="../media/image17.png" /><Relationship Id="rId8" Type="http://schemas.openxmlformats.org/officeDocument/2006/relationships/image" Target="../media/image18.png" /><Relationship Id="rId9" Type="http://schemas.openxmlformats.org/officeDocument/2006/relationships/image" Target="../media/image20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9.png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16.png" /><Relationship Id="rId6" Type="http://schemas.openxmlformats.org/officeDocument/2006/relationships/image" Target="../media/image15.png" /><Relationship Id="rId7" Type="http://schemas.openxmlformats.org/officeDocument/2006/relationships/image" Target="../media/image17.png" /><Relationship Id="rId8" Type="http://schemas.openxmlformats.org/officeDocument/2006/relationships/image" Target="../media/image18.png" /><Relationship Id="rId9" Type="http://schemas.openxmlformats.org/officeDocument/2006/relationships/image" Target="../media/image20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612511112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1253067" y="5173998"/>
            <a:ext cx="3251200" cy="613410"/>
          </a:xfrm>
          <a:custGeom>
            <a:rect l="l" t="t" r="r" b="b"/>
            <a:pathLst>
              <a:path w="3251200" h="613410">
                <a:moveTo>
                  <a:pt x="0" y="612806"/>
                </a:moveTo>
                <a:lnTo>
                  <a:pt x="3251199" y="612806"/>
                </a:lnTo>
                <a:lnTo>
                  <a:pt x="3251199" y="0"/>
                </a:lnTo>
                <a:lnTo>
                  <a:pt x="0" y="0"/>
                </a:lnTo>
                <a:lnTo>
                  <a:pt x="0" y="612806"/>
                </a:lnTo>
                <a:close/>
              </a:path>
            </a:pathLst>
          </a:custGeom>
          <a:solidFill>
            <a:srgbClr val="002A26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4" name="object 4"/>
          <p:cNvGrpSpPr/>
          <p:nvPr/>
        </p:nvGrpSpPr>
        <p:grpSpPr>
          <a:xfrm>
            <a:off x="1049867" y="4442659"/>
            <a:ext cx="3454400" cy="613410"/>
            <a:chOff x="1049867" y="4442659"/>
            <a:chExt cx="3454400" cy="613410"/>
          </a:xfrm>
        </p:grpSpPr>
        <p:sp>
          <p:nvSpPr>
            <p:cNvPr id="5" name="object 5"/>
            <p:cNvSpPr/>
            <p:nvPr/>
          </p:nvSpPr>
          <p:spPr>
            <a:xfrm>
              <a:off x="1253067" y="4442659"/>
              <a:ext cx="3251200" cy="613410"/>
            </a:xfrm>
            <a:custGeom>
              <a:rect l="l" t="t" r="r" b="b"/>
              <a:pathLst>
                <a:path w="3251200" h="613410">
                  <a:moveTo>
                    <a:pt x="0" y="612806"/>
                  </a:moveTo>
                  <a:lnTo>
                    <a:pt x="3251199" y="612806"/>
                  </a:lnTo>
                  <a:lnTo>
                    <a:pt x="3251199" y="0"/>
                  </a:lnTo>
                  <a:lnTo>
                    <a:pt x="0" y="0"/>
                  </a:lnTo>
                  <a:lnTo>
                    <a:pt x="0" y="612806"/>
                  </a:lnTo>
                  <a:close/>
                </a:path>
              </a:pathLst>
            </a:custGeom>
            <a:solidFill>
              <a:srgbClr val="002A2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1049867" y="4442659"/>
              <a:ext cx="203200" cy="613410"/>
            </a:xfrm>
            <a:custGeom>
              <a:rect l="l" t="t" r="r" b="b"/>
              <a:pathLst>
                <a:path w="203200" h="613410">
                  <a:moveTo>
                    <a:pt x="203200" y="612806"/>
                  </a:moveTo>
                  <a:lnTo>
                    <a:pt x="0" y="612806"/>
                  </a:lnTo>
                  <a:lnTo>
                    <a:pt x="0" y="0"/>
                  </a:lnTo>
                  <a:lnTo>
                    <a:pt x="203200" y="0"/>
                  </a:lnTo>
                  <a:lnTo>
                    <a:pt x="203200" y="612806"/>
                  </a:lnTo>
                  <a:close/>
                </a:path>
              </a:pathLst>
            </a:custGeom>
            <a:solidFill>
              <a:srgbClr val="00BEA8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1151466" y="1184723"/>
            <a:ext cx="5940425" cy="81406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150" spc="-10">
                <a:solidFill>
                  <a:srgbClr val="FFFFFF"/>
                </a:solidFill>
              </a:rPr>
              <a:t>体膜化妆品行业报告</a:t>
            </a:r>
            <a:endParaRPr sz="5150"/>
          </a:p>
        </p:txBody>
      </p:sp>
      <p:sp>
        <p:nvSpPr>
          <p:cNvPr id="8" name="object 8"/>
          <p:cNvSpPr/>
          <p:nvPr/>
        </p:nvSpPr>
        <p:spPr>
          <a:xfrm>
            <a:off x="1049867" y="5173998"/>
            <a:ext cx="203200" cy="613410"/>
          </a:xfrm>
          <a:custGeom>
            <a:rect l="l" t="t" r="r" b="b"/>
            <a:pathLst>
              <a:path w="203200" h="613410">
                <a:moveTo>
                  <a:pt x="203200" y="612806"/>
                </a:moveTo>
                <a:lnTo>
                  <a:pt x="0" y="612806"/>
                </a:lnTo>
                <a:lnTo>
                  <a:pt x="0" y="0"/>
                </a:lnTo>
                <a:lnTo>
                  <a:pt x="203200" y="0"/>
                </a:lnTo>
                <a:lnTo>
                  <a:pt x="203200" y="612806"/>
                </a:lnTo>
                <a:close/>
              </a:path>
            </a:pathLst>
          </a:custGeom>
          <a:solidFill>
            <a:srgbClr val="00BEA8"/>
          </a:solid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995580" y="2869544"/>
            <a:ext cx="1056005" cy="2311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CATALOGUE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760796" y="3365540"/>
            <a:ext cx="1492250" cy="9055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750" b="1" spc="-25">
                <a:solidFill>
                  <a:srgbClr val="FFFFFF"/>
                </a:solidFill>
                <a:latin typeface="微软雅黑"/>
                <a:cs typeface="微软雅黑"/>
              </a:rPr>
              <a:t>目录</a:t>
            </a:r>
            <a:endParaRPr sz="575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455907" y="1361747"/>
            <a:ext cx="4495800" cy="2760345"/>
          </a:xfrm>
          <a:prstGeom prst="rect">
            <a:avLst/>
          </a:prstGeom>
        </p:spPr>
        <p:txBody>
          <a:bodyPr vert="horz" wrap="square" lIns="0" tIns="185420" rIns="0" bIns="0" rtlCol="0">
            <a:spAutoFit/>
          </a:bodyPr>
          <a:lstStyle/>
          <a:p>
            <a:pPr marL="215900" indent="-203200">
              <a:lnSpc>
                <a:spcPct val="100000"/>
              </a:lnSpc>
              <a:spcBef>
                <a:spcPts val="146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00BEA8"/>
                </a:solidFill>
                <a:latin typeface="微软雅黑"/>
                <a:cs typeface="微软雅黑"/>
              </a:rPr>
              <a:t>体膜化妆品行业概述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00BEA8"/>
                </a:solidFill>
                <a:latin typeface="微软雅黑"/>
                <a:cs typeface="微软雅黑"/>
              </a:rPr>
              <a:t>体膜化妆品市场需求分析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00BEA8"/>
                </a:solidFill>
                <a:latin typeface="微软雅黑"/>
                <a:cs typeface="微软雅黑"/>
              </a:rPr>
              <a:t>体膜化妆品行业产品分析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00BEA8"/>
                </a:solidFill>
                <a:latin typeface="微软雅黑"/>
                <a:cs typeface="微软雅黑"/>
              </a:rPr>
              <a:t>体膜化妆品行业市场前景与挑战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00BEA8"/>
                </a:solidFill>
                <a:latin typeface="微软雅黑"/>
                <a:cs typeface="微软雅黑"/>
              </a:rPr>
              <a:t>体膜化妆品行业案例研究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1823497" y="2897445"/>
            <a:ext cx="1375410" cy="131445"/>
          </a:xfrm>
          <a:custGeom>
            <a:rect l="l" t="t" r="r" b="b"/>
            <a:pathLst>
              <a:path w="1375410" h="131444">
                <a:moveTo>
                  <a:pt x="1375002" y="0"/>
                </a:moveTo>
                <a:lnTo>
                  <a:pt x="1375002" y="130950"/>
                </a:lnTo>
              </a:path>
              <a:path w="1375410" h="131444">
                <a:moveTo>
                  <a:pt x="0" y="0"/>
                </a:moveTo>
                <a:lnTo>
                  <a:pt x="0" y="130950"/>
                </a:lnTo>
              </a:path>
            </a:pathLst>
          </a:custGeom>
          <a:ln w="9525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grpSp>
        <p:nvGrpSpPr>
          <p:cNvPr id="6" name="object 6"/>
          <p:cNvGrpSpPr/>
          <p:nvPr/>
        </p:nvGrpSpPr>
        <p:grpSpPr>
          <a:xfrm>
            <a:off x="611546" y="2352183"/>
            <a:ext cx="259715" cy="1538605"/>
            <a:chOff x="611546" y="2352183"/>
            <a:chExt cx="259715" cy="1538605"/>
          </a:xfrm>
        </p:grpSpPr>
        <p:pic>
          <p:nvPicPr>
            <p:cNvPr id="7" name="object 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611546" y="2481966"/>
              <a:ext cx="259567" cy="1408740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611546" y="2352183"/>
              <a:ext cx="259715" cy="259715"/>
            </a:xfrm>
            <a:custGeom>
              <a:rect l="l" t="t" r="r" b="b"/>
              <a:pathLst>
                <a:path w="259715" h="259714">
                  <a:moveTo>
                    <a:pt x="129783" y="259566"/>
                  </a:moveTo>
                  <a:lnTo>
                    <a:pt x="79265" y="249367"/>
                  </a:lnTo>
                  <a:lnTo>
                    <a:pt x="38012" y="221553"/>
                  </a:lnTo>
                  <a:lnTo>
                    <a:pt x="10198" y="180300"/>
                  </a:lnTo>
                  <a:lnTo>
                    <a:pt x="0" y="129782"/>
                  </a:lnTo>
                  <a:lnTo>
                    <a:pt x="10199" y="79265"/>
                  </a:lnTo>
                  <a:lnTo>
                    <a:pt x="38013" y="38012"/>
                  </a:lnTo>
                  <a:lnTo>
                    <a:pt x="79267" y="10198"/>
                  </a:lnTo>
                  <a:lnTo>
                    <a:pt x="129783" y="0"/>
                  </a:lnTo>
                  <a:lnTo>
                    <a:pt x="180301" y="10199"/>
                  </a:lnTo>
                  <a:lnTo>
                    <a:pt x="221554" y="38012"/>
                  </a:lnTo>
                  <a:lnTo>
                    <a:pt x="249367" y="79266"/>
                  </a:lnTo>
                  <a:lnTo>
                    <a:pt x="259566" y="129783"/>
                  </a:lnTo>
                  <a:lnTo>
                    <a:pt x="249367" y="180300"/>
                  </a:lnTo>
                  <a:lnTo>
                    <a:pt x="221553" y="221554"/>
                  </a:lnTo>
                  <a:lnTo>
                    <a:pt x="180300" y="249367"/>
                  </a:lnTo>
                  <a:lnTo>
                    <a:pt x="129783" y="259566"/>
                  </a:lnTo>
                  <a:close/>
                </a:path>
              </a:pathLst>
            </a:custGeom>
            <a:solidFill>
              <a:srgbClr val="79F5FF"/>
            </a:solidFill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9" name="object 9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4877074"/>
            <a:ext cx="790787" cy="1797770"/>
          </a:xfrm>
          <a:prstGeom prst="rect">
            <a:avLst/>
          </a:prstGeom>
        </p:spPr>
      </p:pic>
      <p:grpSp>
        <p:nvGrpSpPr>
          <p:cNvPr id="10" name="object 10"/>
          <p:cNvGrpSpPr/>
          <p:nvPr/>
        </p:nvGrpSpPr>
        <p:grpSpPr>
          <a:xfrm>
            <a:off x="4298474" y="0"/>
            <a:ext cx="669290" cy="2249805"/>
            <a:chOff x="4298474" y="0"/>
            <a:chExt cx="669290" cy="2249805"/>
          </a:xfrm>
        </p:grpSpPr>
        <p:pic>
          <p:nvPicPr>
            <p:cNvPr id="11" name="object 1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298477" y="0"/>
              <a:ext cx="668834" cy="1915360"/>
            </a:xfrm>
            <a:prstGeom prst="rect">
              <a:avLst/>
            </a:prstGeom>
          </p:spPr>
        </p:pic>
        <p:sp>
          <p:nvSpPr>
            <p:cNvPr id="12" name="object 12"/>
            <p:cNvSpPr/>
            <p:nvPr/>
          </p:nvSpPr>
          <p:spPr>
            <a:xfrm>
              <a:off x="4298474" y="1580941"/>
              <a:ext cx="669290" cy="669290"/>
            </a:xfrm>
            <a:custGeom>
              <a:rect l="l" t="t" r="r" b="b"/>
              <a:pathLst>
                <a:path w="669289" h="669289">
                  <a:moveTo>
                    <a:pt x="668835" y="334417"/>
                  </a:moveTo>
                  <a:lnTo>
                    <a:pt x="1" y="334417"/>
                  </a:lnTo>
                  <a:lnTo>
                    <a:pt x="3627" y="284999"/>
                  </a:lnTo>
                  <a:lnTo>
                    <a:pt x="14160" y="237833"/>
                  </a:lnTo>
                  <a:lnTo>
                    <a:pt x="31083" y="193435"/>
                  </a:lnTo>
                  <a:lnTo>
                    <a:pt x="53878" y="152323"/>
                  </a:lnTo>
                  <a:lnTo>
                    <a:pt x="82029" y="115014"/>
                  </a:lnTo>
                  <a:lnTo>
                    <a:pt x="115017" y="82026"/>
                  </a:lnTo>
                  <a:lnTo>
                    <a:pt x="152325" y="53876"/>
                  </a:lnTo>
                  <a:lnTo>
                    <a:pt x="193437" y="31081"/>
                  </a:lnTo>
                  <a:lnTo>
                    <a:pt x="237835" y="14158"/>
                  </a:lnTo>
                  <a:lnTo>
                    <a:pt x="285002" y="3625"/>
                  </a:lnTo>
                  <a:lnTo>
                    <a:pt x="334419" y="0"/>
                  </a:lnTo>
                  <a:lnTo>
                    <a:pt x="383835" y="3625"/>
                  </a:lnTo>
                  <a:lnTo>
                    <a:pt x="431002" y="14158"/>
                  </a:lnTo>
                  <a:lnTo>
                    <a:pt x="475400" y="31081"/>
                  </a:lnTo>
                  <a:lnTo>
                    <a:pt x="516512" y="53876"/>
                  </a:lnTo>
                  <a:lnTo>
                    <a:pt x="553820" y="82027"/>
                  </a:lnTo>
                  <a:lnTo>
                    <a:pt x="586809" y="115015"/>
                  </a:lnTo>
                  <a:lnTo>
                    <a:pt x="614959" y="152323"/>
                  </a:lnTo>
                  <a:lnTo>
                    <a:pt x="637754" y="193435"/>
                  </a:lnTo>
                  <a:lnTo>
                    <a:pt x="654676" y="237833"/>
                  </a:lnTo>
                  <a:lnTo>
                    <a:pt x="665209" y="284999"/>
                  </a:lnTo>
                  <a:lnTo>
                    <a:pt x="668835" y="334417"/>
                  </a:lnTo>
                  <a:close/>
                </a:path>
                <a:path w="669289" h="669289">
                  <a:moveTo>
                    <a:pt x="334417" y="668834"/>
                  </a:moveTo>
                  <a:lnTo>
                    <a:pt x="284999" y="665208"/>
                  </a:lnTo>
                  <a:lnTo>
                    <a:pt x="237833" y="654675"/>
                  </a:lnTo>
                  <a:lnTo>
                    <a:pt x="193435" y="637753"/>
                  </a:lnTo>
                  <a:lnTo>
                    <a:pt x="152323" y="614958"/>
                  </a:lnTo>
                  <a:lnTo>
                    <a:pt x="115015" y="586807"/>
                  </a:lnTo>
                  <a:lnTo>
                    <a:pt x="82026" y="553819"/>
                  </a:lnTo>
                  <a:lnTo>
                    <a:pt x="53876" y="516511"/>
                  </a:lnTo>
                  <a:lnTo>
                    <a:pt x="31081" y="475399"/>
                  </a:lnTo>
                  <a:lnTo>
                    <a:pt x="14158" y="431001"/>
                  </a:lnTo>
                  <a:lnTo>
                    <a:pt x="3625" y="383835"/>
                  </a:lnTo>
                  <a:lnTo>
                    <a:pt x="0" y="334417"/>
                  </a:lnTo>
                  <a:lnTo>
                    <a:pt x="668835" y="334417"/>
                  </a:lnTo>
                  <a:lnTo>
                    <a:pt x="665209" y="383835"/>
                  </a:lnTo>
                  <a:lnTo>
                    <a:pt x="654676" y="431001"/>
                  </a:lnTo>
                  <a:lnTo>
                    <a:pt x="637753" y="475399"/>
                  </a:lnTo>
                  <a:lnTo>
                    <a:pt x="614958" y="516511"/>
                  </a:lnTo>
                  <a:lnTo>
                    <a:pt x="586808" y="553819"/>
                  </a:lnTo>
                  <a:lnTo>
                    <a:pt x="553820" y="586807"/>
                  </a:lnTo>
                  <a:lnTo>
                    <a:pt x="516511" y="614958"/>
                  </a:lnTo>
                  <a:lnTo>
                    <a:pt x="475399" y="637753"/>
                  </a:lnTo>
                  <a:lnTo>
                    <a:pt x="431002" y="654676"/>
                  </a:lnTo>
                  <a:lnTo>
                    <a:pt x="383835" y="665209"/>
                  </a:lnTo>
                  <a:lnTo>
                    <a:pt x="334417" y="668834"/>
                  </a:lnTo>
                  <a:close/>
                </a:path>
              </a:pathLst>
            </a:custGeom>
            <a:solidFill>
              <a:srgbClr val="00BEA8"/>
            </a:solidFill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13" name="object 13"/>
          <p:cNvPicPr/>
          <p:nvPr/>
        </p:nvPicPr>
        <p:blipFill>
          <a:blip r:embed="rId5"/>
          <a:stretch>
            <a:fillRect/>
          </a:stretch>
        </p:blipFill>
        <p:spPr>
          <a:xfrm>
            <a:off x="10066683" y="5912671"/>
            <a:ext cx="531248" cy="531246"/>
          </a:xfrm>
          <a:prstGeom prst="rect">
            <a:avLst/>
          </a:prstGeom>
        </p:spPr>
      </p:pic>
      <p:pic>
        <p:nvPicPr>
          <p:cNvPr id="14" name="object 14"/>
          <p:cNvPicPr/>
          <p:nvPr/>
        </p:nvPicPr>
        <p:blipFill>
          <a:blip r:embed="rId6"/>
          <a:stretch>
            <a:fillRect/>
          </a:stretch>
        </p:blipFill>
        <p:spPr>
          <a:xfrm>
            <a:off x="10779575" y="0"/>
            <a:ext cx="1412424" cy="191536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12788" y="3344092"/>
            <a:ext cx="1527810" cy="1488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600" b="1" spc="-25">
                <a:solidFill>
                  <a:srgbClr val="00BEA8"/>
                </a:solidFill>
                <a:latin typeface="微软雅黑"/>
                <a:cs typeface="微软雅黑"/>
              </a:rPr>
              <a:t>01</a:t>
            </a:r>
            <a:endParaRPr sz="96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605919" y="3724355"/>
            <a:ext cx="51689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500" spc="-10">
                <a:solidFill>
                  <a:srgbClr val="FFFFFF"/>
                </a:solidFill>
              </a:rPr>
              <a:t>体膜化妆品行业概述</a:t>
            </a:r>
            <a:endParaRPr sz="4500"/>
          </a:p>
        </p:txBody>
      </p:sp>
      <p:grpSp>
        <p:nvGrpSpPr>
          <p:cNvPr id="4" name="object 4"/>
          <p:cNvGrpSpPr/>
          <p:nvPr/>
        </p:nvGrpSpPr>
        <p:grpSpPr>
          <a:xfrm>
            <a:off x="0" y="2818458"/>
            <a:ext cx="12192000" cy="2508250"/>
            <a:chOff x="0" y="2818458"/>
            <a:chExt cx="12192000" cy="2508250"/>
          </a:xfrm>
        </p:grpSpPr>
        <p:sp>
          <p:nvSpPr>
            <p:cNvPr id="5" name="object 5"/>
            <p:cNvSpPr/>
            <p:nvPr/>
          </p:nvSpPr>
          <p:spPr>
            <a:xfrm>
              <a:off x="0" y="2818460"/>
              <a:ext cx="12192000" cy="2508250"/>
            </a:xfrm>
            <a:custGeom>
              <a:rect l="l" t="t" r="r" b="b"/>
              <a:pathLst>
                <a:path w="12192000" h="2508250">
                  <a:moveTo>
                    <a:pt x="254000" y="0"/>
                  </a:moveTo>
                  <a:lnTo>
                    <a:pt x="0" y="0"/>
                  </a:lnTo>
                  <a:lnTo>
                    <a:pt x="0" y="2508250"/>
                  </a:lnTo>
                  <a:lnTo>
                    <a:pt x="254000" y="2508250"/>
                  </a:lnTo>
                  <a:lnTo>
                    <a:pt x="254000" y="0"/>
                  </a:lnTo>
                  <a:close/>
                </a:path>
                <a:path w="12192000" h="2508250">
                  <a:moveTo>
                    <a:pt x="12192000" y="0"/>
                  </a:moveTo>
                  <a:lnTo>
                    <a:pt x="9280373" y="0"/>
                  </a:lnTo>
                  <a:lnTo>
                    <a:pt x="9280373" y="2508250"/>
                  </a:lnTo>
                  <a:lnTo>
                    <a:pt x="12192000" y="2508250"/>
                  </a:lnTo>
                  <a:lnTo>
                    <a:pt x="12192000" y="0"/>
                  </a:lnTo>
                  <a:close/>
                </a:path>
              </a:pathLst>
            </a:custGeom>
            <a:solidFill>
              <a:srgbClr val="00BEA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9675278" y="3534949"/>
              <a:ext cx="1075690" cy="1075690"/>
            </a:xfrm>
            <a:custGeom>
              <a:rect l="l" t="t" r="r" b="b"/>
              <a:pathLst>
                <a:path w="1075690" h="1075689">
                  <a:moveTo>
                    <a:pt x="3" y="537634"/>
                  </a:moveTo>
                  <a:lnTo>
                    <a:pt x="2201" y="488698"/>
                  </a:lnTo>
                  <a:lnTo>
                    <a:pt x="8665" y="440994"/>
                  </a:lnTo>
                  <a:lnTo>
                    <a:pt x="19208" y="394710"/>
                  </a:lnTo>
                  <a:lnTo>
                    <a:pt x="33639" y="350036"/>
                  </a:lnTo>
                  <a:lnTo>
                    <a:pt x="51768" y="307163"/>
                  </a:lnTo>
                  <a:lnTo>
                    <a:pt x="73406" y="266280"/>
                  </a:lnTo>
                  <a:lnTo>
                    <a:pt x="98362" y="227577"/>
                  </a:lnTo>
                  <a:lnTo>
                    <a:pt x="126448" y="191243"/>
                  </a:lnTo>
                  <a:lnTo>
                    <a:pt x="157472" y="157470"/>
                  </a:lnTo>
                  <a:lnTo>
                    <a:pt x="191246" y="126445"/>
                  </a:lnTo>
                  <a:lnTo>
                    <a:pt x="227580" y="98360"/>
                  </a:lnTo>
                  <a:lnTo>
                    <a:pt x="266283" y="73403"/>
                  </a:lnTo>
                  <a:lnTo>
                    <a:pt x="307166" y="51765"/>
                  </a:lnTo>
                  <a:lnTo>
                    <a:pt x="350039" y="33636"/>
                  </a:lnTo>
                  <a:lnTo>
                    <a:pt x="394712" y="19205"/>
                  </a:lnTo>
                  <a:lnTo>
                    <a:pt x="440996" y="8662"/>
                  </a:lnTo>
                  <a:lnTo>
                    <a:pt x="488701" y="2197"/>
                  </a:lnTo>
                  <a:lnTo>
                    <a:pt x="537636" y="0"/>
                  </a:lnTo>
                  <a:lnTo>
                    <a:pt x="586570" y="2197"/>
                  </a:lnTo>
                  <a:lnTo>
                    <a:pt x="634274" y="8661"/>
                  </a:lnTo>
                  <a:lnTo>
                    <a:pt x="680558" y="19204"/>
                  </a:lnTo>
                  <a:lnTo>
                    <a:pt x="725232" y="33635"/>
                  </a:lnTo>
                  <a:lnTo>
                    <a:pt x="768105" y="51764"/>
                  </a:lnTo>
                  <a:lnTo>
                    <a:pt x="808988" y="73402"/>
                  </a:lnTo>
                  <a:lnTo>
                    <a:pt x="847691" y="98358"/>
                  </a:lnTo>
                  <a:lnTo>
                    <a:pt x="884025" y="126444"/>
                  </a:lnTo>
                  <a:lnTo>
                    <a:pt x="917799" y="157468"/>
                  </a:lnTo>
                  <a:lnTo>
                    <a:pt x="948823" y="191242"/>
                  </a:lnTo>
                  <a:lnTo>
                    <a:pt x="976909" y="227575"/>
                  </a:lnTo>
                  <a:lnTo>
                    <a:pt x="1001865" y="266279"/>
                  </a:lnTo>
                  <a:lnTo>
                    <a:pt x="1023503" y="307162"/>
                  </a:lnTo>
                  <a:lnTo>
                    <a:pt x="1041633" y="350035"/>
                  </a:lnTo>
                  <a:lnTo>
                    <a:pt x="1056064" y="394708"/>
                  </a:lnTo>
                  <a:lnTo>
                    <a:pt x="1066607" y="440992"/>
                  </a:lnTo>
                  <a:lnTo>
                    <a:pt x="1073071" y="488697"/>
                  </a:lnTo>
                  <a:lnTo>
                    <a:pt x="1075269" y="537633"/>
                  </a:lnTo>
                  <a:lnTo>
                    <a:pt x="1073070" y="586569"/>
                  </a:lnTo>
                  <a:lnTo>
                    <a:pt x="1066605" y="634273"/>
                  </a:lnTo>
                  <a:lnTo>
                    <a:pt x="1056062" y="680557"/>
                  </a:lnTo>
                  <a:lnTo>
                    <a:pt x="1041631" y="725231"/>
                  </a:lnTo>
                  <a:lnTo>
                    <a:pt x="1023502" y="768104"/>
                  </a:lnTo>
                  <a:lnTo>
                    <a:pt x="1001864" y="808987"/>
                  </a:lnTo>
                  <a:lnTo>
                    <a:pt x="976908" y="847690"/>
                  </a:lnTo>
                  <a:lnTo>
                    <a:pt x="948822" y="884023"/>
                  </a:lnTo>
                  <a:lnTo>
                    <a:pt x="917798" y="917797"/>
                  </a:lnTo>
                  <a:lnTo>
                    <a:pt x="884024" y="948822"/>
                  </a:lnTo>
                  <a:lnTo>
                    <a:pt x="847691" y="976907"/>
                  </a:lnTo>
                  <a:lnTo>
                    <a:pt x="808988" y="1001864"/>
                  </a:lnTo>
                  <a:lnTo>
                    <a:pt x="768105" y="1023501"/>
                  </a:lnTo>
                  <a:lnTo>
                    <a:pt x="725232" y="1041631"/>
                  </a:lnTo>
                  <a:lnTo>
                    <a:pt x="680558" y="1056062"/>
                  </a:lnTo>
                  <a:lnTo>
                    <a:pt x="634274" y="1066604"/>
                  </a:lnTo>
                  <a:lnTo>
                    <a:pt x="586570" y="1073069"/>
                  </a:lnTo>
                  <a:lnTo>
                    <a:pt x="537634" y="1075266"/>
                  </a:lnTo>
                  <a:lnTo>
                    <a:pt x="488698" y="1073069"/>
                  </a:lnTo>
                  <a:lnTo>
                    <a:pt x="440993" y="1066604"/>
                  </a:lnTo>
                  <a:lnTo>
                    <a:pt x="394709" y="1056061"/>
                  </a:lnTo>
                  <a:lnTo>
                    <a:pt x="350036" y="1041631"/>
                  </a:lnTo>
                  <a:lnTo>
                    <a:pt x="307162" y="1023501"/>
                  </a:lnTo>
                  <a:lnTo>
                    <a:pt x="266279" y="1001864"/>
                  </a:lnTo>
                  <a:lnTo>
                    <a:pt x="227576" y="976907"/>
                  </a:lnTo>
                  <a:lnTo>
                    <a:pt x="191243" y="948822"/>
                  </a:lnTo>
                  <a:lnTo>
                    <a:pt x="157469" y="917797"/>
                  </a:lnTo>
                  <a:lnTo>
                    <a:pt x="126444" y="884023"/>
                  </a:lnTo>
                  <a:lnTo>
                    <a:pt x="98359" y="847690"/>
                  </a:lnTo>
                  <a:lnTo>
                    <a:pt x="73402" y="808987"/>
                  </a:lnTo>
                  <a:lnTo>
                    <a:pt x="51765" y="768104"/>
                  </a:lnTo>
                  <a:lnTo>
                    <a:pt x="33635" y="725231"/>
                  </a:lnTo>
                  <a:lnTo>
                    <a:pt x="19204" y="680557"/>
                  </a:lnTo>
                  <a:lnTo>
                    <a:pt x="8662" y="634273"/>
                  </a:lnTo>
                  <a:lnTo>
                    <a:pt x="2197" y="586569"/>
                  </a:lnTo>
                  <a:lnTo>
                    <a:pt x="0" y="537633"/>
                  </a:lnTo>
                  <a:close/>
                </a:path>
              </a:pathLst>
            </a:custGeom>
            <a:ln w="381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10020300" y="3827050"/>
              <a:ext cx="423545" cy="491490"/>
            </a:xfrm>
            <a:custGeom>
              <a:rect l="l" t="t" r="r" b="b"/>
              <a:pathLst>
                <a:path w="423545" h="491489">
                  <a:moveTo>
                    <a:pt x="254000" y="491066"/>
                  </a:moveTo>
                  <a:lnTo>
                    <a:pt x="0" y="491066"/>
                  </a:lnTo>
                  <a:lnTo>
                    <a:pt x="169333" y="245533"/>
                  </a:lnTo>
                  <a:lnTo>
                    <a:pt x="0" y="0"/>
                  </a:lnTo>
                  <a:lnTo>
                    <a:pt x="254000" y="0"/>
                  </a:lnTo>
                  <a:lnTo>
                    <a:pt x="423333" y="245533"/>
                  </a:lnTo>
                  <a:lnTo>
                    <a:pt x="254000" y="491066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477192" y="1927705"/>
            <a:ext cx="5791871" cy="3625167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54963" y="331167"/>
            <a:ext cx="309245" cy="85090"/>
            <a:chOff x="454963" y="331167"/>
            <a:chExt cx="309245" cy="85090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</p:grpSp>
      <p:grpSp>
        <p:nvGrpSpPr>
          <p:cNvPr id="7" name="object 7"/>
          <p:cNvGrpSpPr/>
          <p:nvPr/>
        </p:nvGrpSpPr>
        <p:grpSpPr>
          <a:xfrm>
            <a:off x="799767" y="344296"/>
            <a:ext cx="170815" cy="73660"/>
            <a:chOff x="799767" y="344296"/>
            <a:chExt cx="170815" cy="73660"/>
          </a:xfrm>
        </p:grpSpPr>
        <p:pic>
          <p:nvPicPr>
            <p:cNvPr id="8" name="object 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</p:grpSp>
      <p:grpSp>
        <p:nvGrpSpPr>
          <p:cNvPr id="10" name="object 10"/>
          <p:cNvGrpSpPr/>
          <p:nvPr/>
        </p:nvGrpSpPr>
        <p:grpSpPr>
          <a:xfrm>
            <a:off x="454963" y="448941"/>
            <a:ext cx="515620" cy="322580"/>
            <a:chOff x="454963" y="448941"/>
            <a:chExt cx="515620" cy="322580"/>
          </a:xfrm>
        </p:grpSpPr>
        <p:pic>
          <p:nvPicPr>
            <p:cNvPr id="11" name="object 1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6" name="object 26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1930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定义与分类</a:t>
            </a:r>
          </a:p>
        </p:txBody>
      </p:sp>
      <p:sp>
        <p:nvSpPr>
          <p:cNvPr id="27" name="object 27"/>
          <p:cNvSpPr txBox="1"/>
          <p:nvPr/>
        </p:nvSpPr>
        <p:spPr>
          <a:xfrm>
            <a:off x="7863129" y="1494586"/>
            <a:ext cx="463550" cy="2882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00BEA8"/>
                </a:solidFill>
                <a:latin typeface="微软雅黑"/>
                <a:cs typeface="微软雅黑"/>
              </a:rPr>
              <a:t>定</a:t>
            </a:r>
            <a:r>
              <a:rPr sz="1700" b="1" spc="-50">
                <a:solidFill>
                  <a:srgbClr val="00BEA8"/>
                </a:solidFill>
                <a:latin typeface="微软雅黑"/>
                <a:cs typeface="微软雅黑"/>
              </a:rPr>
              <a:t>义</a:t>
            </a:r>
            <a:endParaRPr sz="1700">
              <a:latin typeface="微软雅黑"/>
              <a:cs typeface="微软雅黑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7916257" y="2455446"/>
            <a:ext cx="3073400" cy="6819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体膜化妆品是指涂抹在身体部位，起</a:t>
            </a:r>
            <a:endParaRPr sz="15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56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到护肤、美肤作用的化妆品。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7863129" y="3920058"/>
            <a:ext cx="3126740" cy="185610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00BEA8"/>
                </a:solidFill>
                <a:latin typeface="微软雅黑"/>
                <a:cs typeface="微软雅黑"/>
              </a:rPr>
              <a:t>分</a:t>
            </a:r>
            <a:r>
              <a:rPr sz="1700" b="1" spc="-50">
                <a:solidFill>
                  <a:srgbClr val="00BEA8"/>
                </a:solidFill>
                <a:latin typeface="微软雅黑"/>
                <a:cs typeface="微软雅黑"/>
              </a:rPr>
              <a:t>类</a:t>
            </a:r>
            <a:endParaRPr sz="17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1200">
              <a:latin typeface="微软雅黑"/>
              <a:cs typeface="微软雅黑"/>
            </a:endParaRPr>
          </a:p>
          <a:p>
            <a:pPr marL="65405" marR="5080" algn="just">
              <a:lnSpc>
                <a:spcPct val="187000"/>
              </a:lnSpc>
              <a:spcBef>
                <a:spcPts val="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根据功能和使用部位，体膜化妆品可分为润肤膜、防晒膜、紧肤膜、美白</a:t>
            </a:r>
            <a:r>
              <a:rPr sz="1500" spc="-20">
                <a:solidFill>
                  <a:srgbClr val="FFFFFF"/>
                </a:solidFill>
                <a:latin typeface="微软雅黑"/>
                <a:cs typeface="微软雅黑"/>
              </a:rPr>
              <a:t>膜等。</a:t>
            </a:r>
            <a:endParaRPr sz="15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3911600" y="1244600"/>
            <a:ext cx="7848600" cy="5248275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4" name="object 24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行业规模与增长</a:t>
            </a:r>
          </a:p>
        </p:txBody>
      </p:sp>
      <p:sp>
        <p:nvSpPr>
          <p:cNvPr id="25" name="object 25"/>
          <p:cNvSpPr txBox="1"/>
          <p:nvPr/>
        </p:nvSpPr>
        <p:spPr>
          <a:xfrm>
            <a:off x="466495" y="3766754"/>
            <a:ext cx="3974465" cy="2473325"/>
          </a:xfrm>
          <a:prstGeom prst="rect">
            <a:avLst/>
          </a:prstGeom>
          <a:solidFill>
            <a:srgbClr val="008E7E">
              <a:alpha val="76861"/>
            </a:srgbClr>
          </a:solidFill>
        </p:spPr>
        <p:txBody>
          <a:bodyPr vert="horz" wrap="square" lIns="0" tIns="254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20"/>
              </a:spcBef>
            </a:pPr>
            <a:endParaRPr sz="1700">
              <a:latin typeface="Times New Roman"/>
              <a:cs typeface="Times New Roman"/>
            </a:endParaRPr>
          </a:p>
          <a:p>
            <a:pPr marL="226060">
              <a:lnSpc>
                <a:spcPct val="100000"/>
              </a:lnSpc>
              <a:spcBef>
                <a:spcPts val="5"/>
              </a:spcBef>
            </a:pPr>
            <a:r>
              <a:rPr sz="1550" b="1">
                <a:solidFill>
                  <a:srgbClr val="FFFFFF"/>
                </a:solidFill>
                <a:latin typeface="微软雅黑"/>
                <a:cs typeface="微软雅黑"/>
              </a:rPr>
              <a:t>增</a:t>
            </a:r>
            <a:r>
              <a:rPr sz="1550" b="1" spc="-50">
                <a:solidFill>
                  <a:srgbClr val="FFFFFF"/>
                </a:solidFill>
                <a:latin typeface="微软雅黑"/>
                <a:cs typeface="微软雅黑"/>
              </a:rPr>
              <a:t>长</a:t>
            </a:r>
            <a:endParaRPr sz="1550">
              <a:latin typeface="微软雅黑"/>
              <a:cs typeface="微软雅黑"/>
            </a:endParaRPr>
          </a:p>
          <a:p>
            <a:pPr marL="226060" marR="996315" algn="just">
              <a:lnSpc>
                <a:spcPct val="150000"/>
              </a:lnSpc>
              <a:spcBef>
                <a:spcPts val="56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随着消费者对个人护理和美容的需求增加，以及产品创新和营销策略的推动，体膜化妆品行业将迎来更大的发</a:t>
            </a:r>
            <a:r>
              <a:rPr sz="1350" spc="-15">
                <a:solidFill>
                  <a:srgbClr val="FFFFFF"/>
                </a:solidFill>
                <a:latin typeface="微软雅黑"/>
                <a:cs typeface="微软雅黑"/>
              </a:rPr>
              <a:t>展空间。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642363" y="1430736"/>
            <a:ext cx="2768600" cy="103378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00BEA8"/>
                </a:solidFill>
                <a:latin typeface="微软雅黑"/>
                <a:cs typeface="微软雅黑"/>
              </a:rPr>
              <a:t>规</a:t>
            </a:r>
            <a:r>
              <a:rPr sz="1550" b="1" spc="-50">
                <a:solidFill>
                  <a:srgbClr val="00BEA8"/>
                </a:solidFill>
                <a:latin typeface="微软雅黑"/>
                <a:cs typeface="微软雅黑"/>
              </a:rPr>
              <a:t>模</a:t>
            </a:r>
            <a:endParaRPr sz="155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119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全球体膜化妆品市场规模持续增长，预计未来几年将保持稳定增长态势。</a:t>
            </a:r>
            <a:endParaRPr sz="13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6185765" y="1751286"/>
            <a:ext cx="5243195" cy="4234815"/>
          </a:xfrm>
          <a:custGeom>
            <a:rect l="l" t="t" r="r" b="b"/>
            <a:pathLst>
              <a:path w="5243195" h="4234815">
                <a:moveTo>
                  <a:pt x="705757" y="4234459"/>
                </a:moveTo>
                <a:lnTo>
                  <a:pt x="657436" y="4232830"/>
                </a:lnTo>
                <a:lnTo>
                  <a:pt x="609990" y="4228016"/>
                </a:lnTo>
                <a:lnTo>
                  <a:pt x="563522" y="4220120"/>
                </a:lnTo>
                <a:lnTo>
                  <a:pt x="518138" y="4209248"/>
                </a:lnTo>
                <a:lnTo>
                  <a:pt x="473944" y="4195505"/>
                </a:lnTo>
                <a:lnTo>
                  <a:pt x="431044" y="4178997"/>
                </a:lnTo>
                <a:lnTo>
                  <a:pt x="389543" y="4159827"/>
                </a:lnTo>
                <a:lnTo>
                  <a:pt x="349547" y="4138102"/>
                </a:lnTo>
                <a:lnTo>
                  <a:pt x="311161" y="4113926"/>
                </a:lnTo>
                <a:lnTo>
                  <a:pt x="274489" y="4087405"/>
                </a:lnTo>
                <a:lnTo>
                  <a:pt x="239638" y="4058644"/>
                </a:lnTo>
                <a:lnTo>
                  <a:pt x="206711" y="4027747"/>
                </a:lnTo>
                <a:lnTo>
                  <a:pt x="175814" y="3994820"/>
                </a:lnTo>
                <a:lnTo>
                  <a:pt x="147053" y="3959968"/>
                </a:lnTo>
                <a:lnTo>
                  <a:pt x="120532" y="3923297"/>
                </a:lnTo>
                <a:lnTo>
                  <a:pt x="96356" y="3884910"/>
                </a:lnTo>
                <a:lnTo>
                  <a:pt x="74631" y="3844914"/>
                </a:lnTo>
                <a:lnTo>
                  <a:pt x="55462" y="3803414"/>
                </a:lnTo>
                <a:lnTo>
                  <a:pt x="38953" y="3760514"/>
                </a:lnTo>
                <a:lnTo>
                  <a:pt x="25210" y="3716319"/>
                </a:lnTo>
                <a:lnTo>
                  <a:pt x="14338" y="3670936"/>
                </a:lnTo>
                <a:lnTo>
                  <a:pt x="6443" y="3624468"/>
                </a:lnTo>
                <a:lnTo>
                  <a:pt x="1628" y="3577022"/>
                </a:lnTo>
                <a:lnTo>
                  <a:pt x="0" y="3528702"/>
                </a:lnTo>
                <a:lnTo>
                  <a:pt x="0" y="705757"/>
                </a:lnTo>
                <a:lnTo>
                  <a:pt x="1628" y="657436"/>
                </a:lnTo>
                <a:lnTo>
                  <a:pt x="6442" y="609989"/>
                </a:lnTo>
                <a:lnTo>
                  <a:pt x="14338" y="563522"/>
                </a:lnTo>
                <a:lnTo>
                  <a:pt x="25210" y="518138"/>
                </a:lnTo>
                <a:lnTo>
                  <a:pt x="38953" y="473944"/>
                </a:lnTo>
                <a:lnTo>
                  <a:pt x="55462" y="431044"/>
                </a:lnTo>
                <a:lnTo>
                  <a:pt x="74631" y="389543"/>
                </a:lnTo>
                <a:lnTo>
                  <a:pt x="96357" y="349547"/>
                </a:lnTo>
                <a:lnTo>
                  <a:pt x="120532" y="311161"/>
                </a:lnTo>
                <a:lnTo>
                  <a:pt x="147054" y="274489"/>
                </a:lnTo>
                <a:lnTo>
                  <a:pt x="175815" y="239637"/>
                </a:lnTo>
                <a:lnTo>
                  <a:pt x="206712" y="206710"/>
                </a:lnTo>
                <a:lnTo>
                  <a:pt x="239639" y="175814"/>
                </a:lnTo>
                <a:lnTo>
                  <a:pt x="274491" y="147052"/>
                </a:lnTo>
                <a:lnTo>
                  <a:pt x="311162" y="120531"/>
                </a:lnTo>
                <a:lnTo>
                  <a:pt x="349549" y="96356"/>
                </a:lnTo>
                <a:lnTo>
                  <a:pt x="389545" y="74631"/>
                </a:lnTo>
                <a:lnTo>
                  <a:pt x="431045" y="55461"/>
                </a:lnTo>
                <a:lnTo>
                  <a:pt x="473945" y="38953"/>
                </a:lnTo>
                <a:lnTo>
                  <a:pt x="518139" y="25210"/>
                </a:lnTo>
                <a:lnTo>
                  <a:pt x="563523" y="14338"/>
                </a:lnTo>
                <a:lnTo>
                  <a:pt x="609990" y="6442"/>
                </a:lnTo>
                <a:lnTo>
                  <a:pt x="657436" y="1628"/>
                </a:lnTo>
                <a:lnTo>
                  <a:pt x="705756" y="0"/>
                </a:lnTo>
                <a:lnTo>
                  <a:pt x="4536905" y="0"/>
                </a:lnTo>
                <a:lnTo>
                  <a:pt x="4585224" y="1628"/>
                </a:lnTo>
                <a:lnTo>
                  <a:pt x="4632670" y="6442"/>
                </a:lnTo>
                <a:lnTo>
                  <a:pt x="4679138" y="14338"/>
                </a:lnTo>
                <a:lnTo>
                  <a:pt x="4724522" y="25210"/>
                </a:lnTo>
                <a:lnTo>
                  <a:pt x="4768717" y="38953"/>
                </a:lnTo>
                <a:lnTo>
                  <a:pt x="4811617" y="55462"/>
                </a:lnTo>
                <a:lnTo>
                  <a:pt x="4853117" y="74631"/>
                </a:lnTo>
                <a:lnTo>
                  <a:pt x="4893113" y="96356"/>
                </a:lnTo>
                <a:lnTo>
                  <a:pt x="4931500" y="120532"/>
                </a:lnTo>
                <a:lnTo>
                  <a:pt x="4968171" y="147053"/>
                </a:lnTo>
                <a:lnTo>
                  <a:pt x="5003023" y="175815"/>
                </a:lnTo>
                <a:lnTo>
                  <a:pt x="5035950" y="206711"/>
                </a:lnTo>
                <a:lnTo>
                  <a:pt x="5066847" y="239638"/>
                </a:lnTo>
                <a:lnTo>
                  <a:pt x="5095608" y="274490"/>
                </a:lnTo>
                <a:lnTo>
                  <a:pt x="5122129" y="311162"/>
                </a:lnTo>
                <a:lnTo>
                  <a:pt x="5146305" y="349548"/>
                </a:lnTo>
                <a:lnTo>
                  <a:pt x="5168030" y="389544"/>
                </a:lnTo>
                <a:lnTo>
                  <a:pt x="5187200" y="431045"/>
                </a:lnTo>
                <a:lnTo>
                  <a:pt x="5203708" y="473945"/>
                </a:lnTo>
                <a:lnTo>
                  <a:pt x="5217451" y="518139"/>
                </a:lnTo>
                <a:lnTo>
                  <a:pt x="5228323" y="563523"/>
                </a:lnTo>
                <a:lnTo>
                  <a:pt x="5236219" y="609990"/>
                </a:lnTo>
                <a:lnTo>
                  <a:pt x="5241033" y="657437"/>
                </a:lnTo>
                <a:lnTo>
                  <a:pt x="5242662" y="705757"/>
                </a:lnTo>
                <a:lnTo>
                  <a:pt x="5242662" y="3528702"/>
                </a:lnTo>
                <a:lnTo>
                  <a:pt x="5241033" y="3577022"/>
                </a:lnTo>
                <a:lnTo>
                  <a:pt x="5236219" y="3624469"/>
                </a:lnTo>
                <a:lnTo>
                  <a:pt x="5228323" y="3670937"/>
                </a:lnTo>
                <a:lnTo>
                  <a:pt x="5217451" y="3716320"/>
                </a:lnTo>
                <a:lnTo>
                  <a:pt x="5203708" y="3760514"/>
                </a:lnTo>
                <a:lnTo>
                  <a:pt x="5187199" y="3803414"/>
                </a:lnTo>
                <a:lnTo>
                  <a:pt x="5168030" y="3844915"/>
                </a:lnTo>
                <a:lnTo>
                  <a:pt x="5146305" y="3884911"/>
                </a:lnTo>
                <a:lnTo>
                  <a:pt x="5122129" y="3923297"/>
                </a:lnTo>
                <a:lnTo>
                  <a:pt x="5095608" y="3959969"/>
                </a:lnTo>
                <a:lnTo>
                  <a:pt x="5066846" y="3994821"/>
                </a:lnTo>
                <a:lnTo>
                  <a:pt x="5035950" y="4027747"/>
                </a:lnTo>
                <a:lnTo>
                  <a:pt x="5003023" y="4058644"/>
                </a:lnTo>
                <a:lnTo>
                  <a:pt x="4968171" y="4087406"/>
                </a:lnTo>
                <a:lnTo>
                  <a:pt x="4931499" y="4113927"/>
                </a:lnTo>
                <a:lnTo>
                  <a:pt x="4893113" y="4138102"/>
                </a:lnTo>
                <a:lnTo>
                  <a:pt x="4853117" y="4159827"/>
                </a:lnTo>
                <a:lnTo>
                  <a:pt x="4811616" y="4178997"/>
                </a:lnTo>
                <a:lnTo>
                  <a:pt x="4768716" y="4195506"/>
                </a:lnTo>
                <a:lnTo>
                  <a:pt x="4724522" y="4209248"/>
                </a:lnTo>
                <a:lnTo>
                  <a:pt x="4679138" y="4220120"/>
                </a:lnTo>
                <a:lnTo>
                  <a:pt x="4632671" y="4228016"/>
                </a:lnTo>
                <a:lnTo>
                  <a:pt x="4585224" y="4232830"/>
                </a:lnTo>
                <a:lnTo>
                  <a:pt x="4536905" y="4234458"/>
                </a:lnTo>
                <a:lnTo>
                  <a:pt x="705757" y="4234459"/>
                </a:lnTo>
                <a:close/>
              </a:path>
            </a:pathLst>
          </a:custGeom>
          <a:solidFill>
            <a:srgbClr val="BDFA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3" name="object 3"/>
          <p:cNvGrpSpPr/>
          <p:nvPr/>
        </p:nvGrpSpPr>
        <p:grpSpPr>
          <a:xfrm>
            <a:off x="763570" y="1751286"/>
            <a:ext cx="6898005" cy="4234815"/>
            <a:chOff x="763570" y="1751286"/>
            <a:chExt cx="6898005" cy="4234815"/>
          </a:xfrm>
        </p:grpSpPr>
        <p:sp>
          <p:nvSpPr>
            <p:cNvPr id="4" name="object 4"/>
            <p:cNvSpPr/>
            <p:nvPr/>
          </p:nvSpPr>
          <p:spPr>
            <a:xfrm>
              <a:off x="763570" y="1751286"/>
              <a:ext cx="5243195" cy="4234815"/>
            </a:xfrm>
            <a:custGeom>
              <a:rect l="l" t="t" r="r" b="b"/>
              <a:pathLst>
                <a:path w="5243195" h="4234815">
                  <a:moveTo>
                    <a:pt x="705757" y="4234459"/>
                  </a:moveTo>
                  <a:lnTo>
                    <a:pt x="657436" y="4232830"/>
                  </a:lnTo>
                  <a:lnTo>
                    <a:pt x="609990" y="4228016"/>
                  </a:lnTo>
                  <a:lnTo>
                    <a:pt x="563522" y="4220120"/>
                  </a:lnTo>
                  <a:lnTo>
                    <a:pt x="518138" y="4209248"/>
                  </a:lnTo>
                  <a:lnTo>
                    <a:pt x="473944" y="4195505"/>
                  </a:lnTo>
                  <a:lnTo>
                    <a:pt x="431044" y="4178997"/>
                  </a:lnTo>
                  <a:lnTo>
                    <a:pt x="389543" y="4159827"/>
                  </a:lnTo>
                  <a:lnTo>
                    <a:pt x="349547" y="4138102"/>
                  </a:lnTo>
                  <a:lnTo>
                    <a:pt x="311161" y="4113926"/>
                  </a:lnTo>
                  <a:lnTo>
                    <a:pt x="274489" y="4087405"/>
                  </a:lnTo>
                  <a:lnTo>
                    <a:pt x="239638" y="4058644"/>
                  </a:lnTo>
                  <a:lnTo>
                    <a:pt x="206711" y="4027747"/>
                  </a:lnTo>
                  <a:lnTo>
                    <a:pt x="175814" y="3994820"/>
                  </a:lnTo>
                  <a:lnTo>
                    <a:pt x="147053" y="3959968"/>
                  </a:lnTo>
                  <a:lnTo>
                    <a:pt x="120532" y="3923297"/>
                  </a:lnTo>
                  <a:lnTo>
                    <a:pt x="96356" y="3884910"/>
                  </a:lnTo>
                  <a:lnTo>
                    <a:pt x="74631" y="3844914"/>
                  </a:lnTo>
                  <a:lnTo>
                    <a:pt x="55461" y="3803414"/>
                  </a:lnTo>
                  <a:lnTo>
                    <a:pt x="38953" y="3760514"/>
                  </a:lnTo>
                  <a:lnTo>
                    <a:pt x="25210" y="3716319"/>
                  </a:lnTo>
                  <a:lnTo>
                    <a:pt x="14338" y="3670936"/>
                  </a:lnTo>
                  <a:lnTo>
                    <a:pt x="6442" y="3624468"/>
                  </a:lnTo>
                  <a:lnTo>
                    <a:pt x="1628" y="3577022"/>
                  </a:lnTo>
                  <a:lnTo>
                    <a:pt x="0" y="3528702"/>
                  </a:lnTo>
                  <a:lnTo>
                    <a:pt x="0" y="705757"/>
                  </a:lnTo>
                  <a:lnTo>
                    <a:pt x="1628" y="657436"/>
                  </a:lnTo>
                  <a:lnTo>
                    <a:pt x="6442" y="609989"/>
                  </a:lnTo>
                  <a:lnTo>
                    <a:pt x="14338" y="563522"/>
                  </a:lnTo>
                  <a:lnTo>
                    <a:pt x="25210" y="518138"/>
                  </a:lnTo>
                  <a:lnTo>
                    <a:pt x="38953" y="473944"/>
                  </a:lnTo>
                  <a:lnTo>
                    <a:pt x="55462" y="431044"/>
                  </a:lnTo>
                  <a:lnTo>
                    <a:pt x="74631" y="389543"/>
                  </a:lnTo>
                  <a:lnTo>
                    <a:pt x="96357" y="349547"/>
                  </a:lnTo>
                  <a:lnTo>
                    <a:pt x="120532" y="311161"/>
                  </a:lnTo>
                  <a:lnTo>
                    <a:pt x="147053" y="274489"/>
                  </a:lnTo>
                  <a:lnTo>
                    <a:pt x="175815" y="239637"/>
                  </a:lnTo>
                  <a:lnTo>
                    <a:pt x="206712" y="206710"/>
                  </a:lnTo>
                  <a:lnTo>
                    <a:pt x="239638" y="175814"/>
                  </a:lnTo>
                  <a:lnTo>
                    <a:pt x="274490" y="147052"/>
                  </a:lnTo>
                  <a:lnTo>
                    <a:pt x="311162" y="120531"/>
                  </a:lnTo>
                  <a:lnTo>
                    <a:pt x="349548" y="96356"/>
                  </a:lnTo>
                  <a:lnTo>
                    <a:pt x="389544" y="74631"/>
                  </a:lnTo>
                  <a:lnTo>
                    <a:pt x="431045" y="55461"/>
                  </a:lnTo>
                  <a:lnTo>
                    <a:pt x="473945" y="38953"/>
                  </a:lnTo>
                  <a:lnTo>
                    <a:pt x="518139" y="25210"/>
                  </a:lnTo>
                  <a:lnTo>
                    <a:pt x="563522" y="14338"/>
                  </a:lnTo>
                  <a:lnTo>
                    <a:pt x="609990" y="6442"/>
                  </a:lnTo>
                  <a:lnTo>
                    <a:pt x="657436" y="1628"/>
                  </a:lnTo>
                  <a:lnTo>
                    <a:pt x="705756" y="0"/>
                  </a:lnTo>
                  <a:lnTo>
                    <a:pt x="4536905" y="0"/>
                  </a:lnTo>
                  <a:lnTo>
                    <a:pt x="4585224" y="1628"/>
                  </a:lnTo>
                  <a:lnTo>
                    <a:pt x="4632671" y="6442"/>
                  </a:lnTo>
                  <a:lnTo>
                    <a:pt x="4679139" y="14338"/>
                  </a:lnTo>
                  <a:lnTo>
                    <a:pt x="4724523" y="25210"/>
                  </a:lnTo>
                  <a:lnTo>
                    <a:pt x="4768717" y="38953"/>
                  </a:lnTo>
                  <a:lnTo>
                    <a:pt x="4811617" y="55462"/>
                  </a:lnTo>
                  <a:lnTo>
                    <a:pt x="4853118" y="74631"/>
                  </a:lnTo>
                  <a:lnTo>
                    <a:pt x="4893114" y="96356"/>
                  </a:lnTo>
                  <a:lnTo>
                    <a:pt x="4931501" y="120532"/>
                  </a:lnTo>
                  <a:lnTo>
                    <a:pt x="4968172" y="147053"/>
                  </a:lnTo>
                  <a:lnTo>
                    <a:pt x="5003024" y="175815"/>
                  </a:lnTo>
                  <a:lnTo>
                    <a:pt x="5035951" y="206711"/>
                  </a:lnTo>
                  <a:lnTo>
                    <a:pt x="5066847" y="239638"/>
                  </a:lnTo>
                  <a:lnTo>
                    <a:pt x="5095609" y="274490"/>
                  </a:lnTo>
                  <a:lnTo>
                    <a:pt x="5122130" y="311162"/>
                  </a:lnTo>
                  <a:lnTo>
                    <a:pt x="5146306" y="349548"/>
                  </a:lnTo>
                  <a:lnTo>
                    <a:pt x="5168031" y="389544"/>
                  </a:lnTo>
                  <a:lnTo>
                    <a:pt x="5187200" y="431045"/>
                  </a:lnTo>
                  <a:lnTo>
                    <a:pt x="5203709" y="473945"/>
                  </a:lnTo>
                  <a:lnTo>
                    <a:pt x="5217452" y="518139"/>
                  </a:lnTo>
                  <a:lnTo>
                    <a:pt x="5228324" y="563523"/>
                  </a:lnTo>
                  <a:lnTo>
                    <a:pt x="5236219" y="609990"/>
                  </a:lnTo>
                  <a:lnTo>
                    <a:pt x="5241034" y="657437"/>
                  </a:lnTo>
                  <a:lnTo>
                    <a:pt x="5242662" y="705757"/>
                  </a:lnTo>
                  <a:lnTo>
                    <a:pt x="5242662" y="3528702"/>
                  </a:lnTo>
                  <a:lnTo>
                    <a:pt x="5241034" y="3577022"/>
                  </a:lnTo>
                  <a:lnTo>
                    <a:pt x="5236219" y="3624469"/>
                  </a:lnTo>
                  <a:lnTo>
                    <a:pt x="5228323" y="3670937"/>
                  </a:lnTo>
                  <a:lnTo>
                    <a:pt x="5217452" y="3716320"/>
                  </a:lnTo>
                  <a:lnTo>
                    <a:pt x="5203709" y="3760514"/>
                  </a:lnTo>
                  <a:lnTo>
                    <a:pt x="5187200" y="3803414"/>
                  </a:lnTo>
                  <a:lnTo>
                    <a:pt x="5168030" y="3844915"/>
                  </a:lnTo>
                  <a:lnTo>
                    <a:pt x="5146305" y="3884911"/>
                  </a:lnTo>
                  <a:lnTo>
                    <a:pt x="5122130" y="3923297"/>
                  </a:lnTo>
                  <a:lnTo>
                    <a:pt x="5095608" y="3959969"/>
                  </a:lnTo>
                  <a:lnTo>
                    <a:pt x="5066847" y="3994821"/>
                  </a:lnTo>
                  <a:lnTo>
                    <a:pt x="5035950" y="4027747"/>
                  </a:lnTo>
                  <a:lnTo>
                    <a:pt x="5003023" y="4058644"/>
                  </a:lnTo>
                  <a:lnTo>
                    <a:pt x="4968172" y="4087406"/>
                  </a:lnTo>
                  <a:lnTo>
                    <a:pt x="4931500" y="4113927"/>
                  </a:lnTo>
                  <a:lnTo>
                    <a:pt x="4893114" y="4138102"/>
                  </a:lnTo>
                  <a:lnTo>
                    <a:pt x="4853118" y="4159827"/>
                  </a:lnTo>
                  <a:lnTo>
                    <a:pt x="4811617" y="4178997"/>
                  </a:lnTo>
                  <a:lnTo>
                    <a:pt x="4768717" y="4195506"/>
                  </a:lnTo>
                  <a:lnTo>
                    <a:pt x="4724523" y="4209248"/>
                  </a:lnTo>
                  <a:lnTo>
                    <a:pt x="4679139" y="4220120"/>
                  </a:lnTo>
                  <a:lnTo>
                    <a:pt x="4632671" y="4228016"/>
                  </a:lnTo>
                  <a:lnTo>
                    <a:pt x="4585224" y="4232830"/>
                  </a:lnTo>
                  <a:lnTo>
                    <a:pt x="4536905" y="4234458"/>
                  </a:lnTo>
                  <a:lnTo>
                    <a:pt x="705757" y="4234459"/>
                  </a:lnTo>
                  <a:close/>
                </a:path>
              </a:pathLst>
            </a:custGeom>
            <a:solidFill>
              <a:srgbClr val="00BEA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4530717" y="2430557"/>
              <a:ext cx="3131185" cy="3131185"/>
            </a:xfrm>
            <a:custGeom>
              <a:rect l="l" t="t" r="r" b="b"/>
              <a:pathLst>
                <a:path w="3131184" h="3131185">
                  <a:moveTo>
                    <a:pt x="1565280" y="3130564"/>
                  </a:moveTo>
                  <a:lnTo>
                    <a:pt x="1517425" y="3129846"/>
                  </a:lnTo>
                  <a:lnTo>
                    <a:pt x="1469928" y="3127707"/>
                  </a:lnTo>
                  <a:lnTo>
                    <a:pt x="1422808" y="3124167"/>
                  </a:lnTo>
                  <a:lnTo>
                    <a:pt x="1376086" y="3119246"/>
                  </a:lnTo>
                  <a:lnTo>
                    <a:pt x="1329783" y="3112965"/>
                  </a:lnTo>
                  <a:lnTo>
                    <a:pt x="1283919" y="3105345"/>
                  </a:lnTo>
                  <a:lnTo>
                    <a:pt x="1238514" y="3096405"/>
                  </a:lnTo>
                  <a:lnTo>
                    <a:pt x="1193590" y="3086167"/>
                  </a:lnTo>
                  <a:lnTo>
                    <a:pt x="1149166" y="3074650"/>
                  </a:lnTo>
                  <a:lnTo>
                    <a:pt x="1105263" y="3061876"/>
                  </a:lnTo>
                  <a:lnTo>
                    <a:pt x="1061902" y="3047864"/>
                  </a:lnTo>
                  <a:lnTo>
                    <a:pt x="1019102" y="3032635"/>
                  </a:lnTo>
                  <a:lnTo>
                    <a:pt x="976885" y="3016211"/>
                  </a:lnTo>
                  <a:lnTo>
                    <a:pt x="935271" y="2998610"/>
                  </a:lnTo>
                  <a:lnTo>
                    <a:pt x="894280" y="2979853"/>
                  </a:lnTo>
                  <a:lnTo>
                    <a:pt x="853933" y="2959962"/>
                  </a:lnTo>
                  <a:lnTo>
                    <a:pt x="814250" y="2938956"/>
                  </a:lnTo>
                  <a:lnTo>
                    <a:pt x="775252" y="2916857"/>
                  </a:lnTo>
                  <a:lnTo>
                    <a:pt x="736959" y="2893683"/>
                  </a:lnTo>
                  <a:lnTo>
                    <a:pt x="699392" y="2869457"/>
                  </a:lnTo>
                  <a:lnTo>
                    <a:pt x="662571" y="2844198"/>
                  </a:lnTo>
                  <a:lnTo>
                    <a:pt x="626516" y="2817926"/>
                  </a:lnTo>
                  <a:lnTo>
                    <a:pt x="591248" y="2790663"/>
                  </a:lnTo>
                  <a:lnTo>
                    <a:pt x="556788" y="2762429"/>
                  </a:lnTo>
                  <a:lnTo>
                    <a:pt x="523156" y="2733244"/>
                  </a:lnTo>
                  <a:lnTo>
                    <a:pt x="490373" y="2703128"/>
                  </a:lnTo>
                  <a:lnTo>
                    <a:pt x="458458" y="2672103"/>
                  </a:lnTo>
                  <a:lnTo>
                    <a:pt x="427433" y="2640188"/>
                  </a:lnTo>
                  <a:lnTo>
                    <a:pt x="397317" y="2607405"/>
                  </a:lnTo>
                  <a:lnTo>
                    <a:pt x="368132" y="2573773"/>
                  </a:lnTo>
                  <a:lnTo>
                    <a:pt x="339898" y="2539313"/>
                  </a:lnTo>
                  <a:lnTo>
                    <a:pt x="312635" y="2504045"/>
                  </a:lnTo>
                  <a:lnTo>
                    <a:pt x="286364" y="2467991"/>
                  </a:lnTo>
                  <a:lnTo>
                    <a:pt x="261104" y="2431170"/>
                  </a:lnTo>
                  <a:lnTo>
                    <a:pt x="236878" y="2393602"/>
                  </a:lnTo>
                  <a:lnTo>
                    <a:pt x="213704" y="2355309"/>
                  </a:lnTo>
                  <a:lnTo>
                    <a:pt x="191605" y="2316311"/>
                  </a:lnTo>
                  <a:lnTo>
                    <a:pt x="170599" y="2276628"/>
                  </a:lnTo>
                  <a:lnTo>
                    <a:pt x="150708" y="2236281"/>
                  </a:lnTo>
                  <a:lnTo>
                    <a:pt x="131951" y="2195290"/>
                  </a:lnTo>
                  <a:lnTo>
                    <a:pt x="114350" y="2153676"/>
                  </a:lnTo>
                  <a:lnTo>
                    <a:pt x="97926" y="2111459"/>
                  </a:lnTo>
                  <a:lnTo>
                    <a:pt x="82697" y="2068660"/>
                  </a:lnTo>
                  <a:lnTo>
                    <a:pt x="68685" y="2025298"/>
                  </a:lnTo>
                  <a:lnTo>
                    <a:pt x="55911" y="1981396"/>
                  </a:lnTo>
                  <a:lnTo>
                    <a:pt x="44394" y="1936972"/>
                  </a:lnTo>
                  <a:lnTo>
                    <a:pt x="34156" y="1892047"/>
                  </a:lnTo>
                  <a:lnTo>
                    <a:pt x="25216" y="1846643"/>
                  </a:lnTo>
                  <a:lnTo>
                    <a:pt x="17596" y="1800779"/>
                  </a:lnTo>
                  <a:lnTo>
                    <a:pt x="11315" y="1754476"/>
                  </a:lnTo>
                  <a:lnTo>
                    <a:pt x="6394" y="1707754"/>
                  </a:lnTo>
                  <a:lnTo>
                    <a:pt x="2854" y="1660634"/>
                  </a:lnTo>
                  <a:lnTo>
                    <a:pt x="715" y="1613137"/>
                  </a:lnTo>
                  <a:lnTo>
                    <a:pt x="0" y="1565282"/>
                  </a:lnTo>
                  <a:lnTo>
                    <a:pt x="717" y="1517426"/>
                  </a:lnTo>
                  <a:lnTo>
                    <a:pt x="2856" y="1469928"/>
                  </a:lnTo>
                  <a:lnTo>
                    <a:pt x="6396" y="1422808"/>
                  </a:lnTo>
                  <a:lnTo>
                    <a:pt x="11317" y="1376086"/>
                  </a:lnTo>
                  <a:lnTo>
                    <a:pt x="17598" y="1329783"/>
                  </a:lnTo>
                  <a:lnTo>
                    <a:pt x="25219" y="1283919"/>
                  </a:lnTo>
                  <a:lnTo>
                    <a:pt x="34158" y="1238515"/>
                  </a:lnTo>
                  <a:lnTo>
                    <a:pt x="44397" y="1193590"/>
                  </a:lnTo>
                  <a:lnTo>
                    <a:pt x="55913" y="1149166"/>
                  </a:lnTo>
                  <a:lnTo>
                    <a:pt x="68688" y="1105263"/>
                  </a:lnTo>
                  <a:lnTo>
                    <a:pt x="82700" y="1061902"/>
                  </a:lnTo>
                  <a:lnTo>
                    <a:pt x="97928" y="1019102"/>
                  </a:lnTo>
                  <a:lnTo>
                    <a:pt x="114353" y="976885"/>
                  </a:lnTo>
                  <a:lnTo>
                    <a:pt x="131954" y="935271"/>
                  </a:lnTo>
                  <a:lnTo>
                    <a:pt x="150710" y="894280"/>
                  </a:lnTo>
                  <a:lnTo>
                    <a:pt x="170602" y="853933"/>
                  </a:lnTo>
                  <a:lnTo>
                    <a:pt x="191608" y="814250"/>
                  </a:lnTo>
                  <a:lnTo>
                    <a:pt x="213707" y="775252"/>
                  </a:lnTo>
                  <a:lnTo>
                    <a:pt x="236881" y="736959"/>
                  </a:lnTo>
                  <a:lnTo>
                    <a:pt x="261107" y="699392"/>
                  </a:lnTo>
                  <a:lnTo>
                    <a:pt x="286367" y="662571"/>
                  </a:lnTo>
                  <a:lnTo>
                    <a:pt x="312638" y="626516"/>
                  </a:lnTo>
                  <a:lnTo>
                    <a:pt x="339901" y="591249"/>
                  </a:lnTo>
                  <a:lnTo>
                    <a:pt x="368136" y="556789"/>
                  </a:lnTo>
                  <a:lnTo>
                    <a:pt x="397321" y="523157"/>
                  </a:lnTo>
                  <a:lnTo>
                    <a:pt x="427436" y="490373"/>
                  </a:lnTo>
                  <a:lnTo>
                    <a:pt x="458462" y="458459"/>
                  </a:lnTo>
                  <a:lnTo>
                    <a:pt x="490376" y="427433"/>
                  </a:lnTo>
                  <a:lnTo>
                    <a:pt x="523160" y="397318"/>
                  </a:lnTo>
                  <a:lnTo>
                    <a:pt x="556792" y="368133"/>
                  </a:lnTo>
                  <a:lnTo>
                    <a:pt x="591252" y="339899"/>
                  </a:lnTo>
                  <a:lnTo>
                    <a:pt x="626520" y="312636"/>
                  </a:lnTo>
                  <a:lnTo>
                    <a:pt x="662574" y="286364"/>
                  </a:lnTo>
                  <a:lnTo>
                    <a:pt x="699395" y="261105"/>
                  </a:lnTo>
                  <a:lnTo>
                    <a:pt x="736963" y="236879"/>
                  </a:lnTo>
                  <a:lnTo>
                    <a:pt x="775256" y="213705"/>
                  </a:lnTo>
                  <a:lnTo>
                    <a:pt x="814254" y="191606"/>
                  </a:lnTo>
                  <a:lnTo>
                    <a:pt x="853937" y="170600"/>
                  </a:lnTo>
                  <a:lnTo>
                    <a:pt x="894284" y="150709"/>
                  </a:lnTo>
                  <a:lnTo>
                    <a:pt x="935275" y="131952"/>
                  </a:lnTo>
                  <a:lnTo>
                    <a:pt x="976889" y="114352"/>
                  </a:lnTo>
                  <a:lnTo>
                    <a:pt x="1019106" y="97927"/>
                  </a:lnTo>
                  <a:lnTo>
                    <a:pt x="1061905" y="82698"/>
                  </a:lnTo>
                  <a:lnTo>
                    <a:pt x="1105267" y="68687"/>
                  </a:lnTo>
                  <a:lnTo>
                    <a:pt x="1149170" y="55912"/>
                  </a:lnTo>
                  <a:lnTo>
                    <a:pt x="1193593" y="44396"/>
                  </a:lnTo>
                  <a:lnTo>
                    <a:pt x="1238518" y="34158"/>
                  </a:lnTo>
                  <a:lnTo>
                    <a:pt x="1283922" y="25218"/>
                  </a:lnTo>
                  <a:lnTo>
                    <a:pt x="1329786" y="17598"/>
                  </a:lnTo>
                  <a:lnTo>
                    <a:pt x="1376089" y="11317"/>
                  </a:lnTo>
                  <a:lnTo>
                    <a:pt x="1422810" y="6396"/>
                  </a:lnTo>
                  <a:lnTo>
                    <a:pt x="1469929" y="2856"/>
                  </a:lnTo>
                  <a:lnTo>
                    <a:pt x="1517425" y="717"/>
                  </a:lnTo>
                  <a:lnTo>
                    <a:pt x="1565280" y="0"/>
                  </a:lnTo>
                  <a:lnTo>
                    <a:pt x="1613133" y="717"/>
                  </a:lnTo>
                  <a:lnTo>
                    <a:pt x="1660631" y="2856"/>
                  </a:lnTo>
                  <a:lnTo>
                    <a:pt x="1707752" y="6396"/>
                  </a:lnTo>
                  <a:lnTo>
                    <a:pt x="1754474" y="11317"/>
                  </a:lnTo>
                  <a:lnTo>
                    <a:pt x="1800777" y="17598"/>
                  </a:lnTo>
                  <a:lnTo>
                    <a:pt x="1846641" y="25219"/>
                  </a:lnTo>
                  <a:lnTo>
                    <a:pt x="1892046" y="34158"/>
                  </a:lnTo>
                  <a:lnTo>
                    <a:pt x="1936970" y="44397"/>
                  </a:lnTo>
                  <a:lnTo>
                    <a:pt x="1981394" y="55913"/>
                  </a:lnTo>
                  <a:lnTo>
                    <a:pt x="2025297" y="68688"/>
                  </a:lnTo>
                  <a:lnTo>
                    <a:pt x="2068659" y="82699"/>
                  </a:lnTo>
                  <a:lnTo>
                    <a:pt x="2111458" y="97928"/>
                  </a:lnTo>
                  <a:lnTo>
                    <a:pt x="2153675" y="114353"/>
                  </a:lnTo>
                  <a:lnTo>
                    <a:pt x="2195289" y="131954"/>
                  </a:lnTo>
                  <a:lnTo>
                    <a:pt x="2236280" y="150710"/>
                  </a:lnTo>
                  <a:lnTo>
                    <a:pt x="2276627" y="170601"/>
                  </a:lnTo>
                  <a:lnTo>
                    <a:pt x="2316310" y="191607"/>
                  </a:lnTo>
                  <a:lnTo>
                    <a:pt x="2355308" y="213707"/>
                  </a:lnTo>
                  <a:lnTo>
                    <a:pt x="2393601" y="236880"/>
                  </a:lnTo>
                  <a:lnTo>
                    <a:pt x="2431168" y="261107"/>
                  </a:lnTo>
                  <a:lnTo>
                    <a:pt x="2467989" y="286366"/>
                  </a:lnTo>
                  <a:lnTo>
                    <a:pt x="2504044" y="312638"/>
                  </a:lnTo>
                  <a:lnTo>
                    <a:pt x="2539311" y="339901"/>
                  </a:lnTo>
                  <a:lnTo>
                    <a:pt x="2573771" y="368135"/>
                  </a:lnTo>
                  <a:lnTo>
                    <a:pt x="2607403" y="397320"/>
                  </a:lnTo>
                  <a:lnTo>
                    <a:pt x="2640187" y="427436"/>
                  </a:lnTo>
                  <a:lnTo>
                    <a:pt x="2672102" y="458461"/>
                  </a:lnTo>
                  <a:lnTo>
                    <a:pt x="2703127" y="490376"/>
                  </a:lnTo>
                  <a:lnTo>
                    <a:pt x="2733242" y="523159"/>
                  </a:lnTo>
                  <a:lnTo>
                    <a:pt x="2762427" y="556791"/>
                  </a:lnTo>
                  <a:lnTo>
                    <a:pt x="2790661" y="591251"/>
                  </a:lnTo>
                  <a:lnTo>
                    <a:pt x="2817924" y="626519"/>
                  </a:lnTo>
                  <a:lnTo>
                    <a:pt x="2844196" y="662573"/>
                  </a:lnTo>
                  <a:lnTo>
                    <a:pt x="2869455" y="699394"/>
                  </a:lnTo>
                  <a:lnTo>
                    <a:pt x="2893681" y="736962"/>
                  </a:lnTo>
                  <a:lnTo>
                    <a:pt x="2916855" y="775255"/>
                  </a:lnTo>
                  <a:lnTo>
                    <a:pt x="2938955" y="814253"/>
                  </a:lnTo>
                  <a:lnTo>
                    <a:pt x="2959960" y="853936"/>
                  </a:lnTo>
                  <a:lnTo>
                    <a:pt x="2979852" y="894283"/>
                  </a:lnTo>
                  <a:lnTo>
                    <a:pt x="2998608" y="935274"/>
                  </a:lnTo>
                  <a:lnTo>
                    <a:pt x="3016209" y="976888"/>
                  </a:lnTo>
                  <a:lnTo>
                    <a:pt x="3032633" y="1019105"/>
                  </a:lnTo>
                  <a:lnTo>
                    <a:pt x="3047862" y="1061904"/>
                  </a:lnTo>
                  <a:lnTo>
                    <a:pt x="3061874" y="1105266"/>
                  </a:lnTo>
                  <a:lnTo>
                    <a:pt x="3074648" y="1149169"/>
                  </a:lnTo>
                  <a:lnTo>
                    <a:pt x="3086165" y="1193592"/>
                  </a:lnTo>
                  <a:lnTo>
                    <a:pt x="3096403" y="1238517"/>
                  </a:lnTo>
                  <a:lnTo>
                    <a:pt x="3105343" y="1283921"/>
                  </a:lnTo>
                  <a:lnTo>
                    <a:pt x="3112963" y="1329785"/>
                  </a:lnTo>
                  <a:lnTo>
                    <a:pt x="3119244" y="1376088"/>
                  </a:lnTo>
                  <a:lnTo>
                    <a:pt x="3124165" y="1422810"/>
                  </a:lnTo>
                  <a:lnTo>
                    <a:pt x="3127705" y="1469930"/>
                  </a:lnTo>
                  <a:lnTo>
                    <a:pt x="3129844" y="1517428"/>
                  </a:lnTo>
                  <a:lnTo>
                    <a:pt x="3130561" y="1565282"/>
                  </a:lnTo>
                  <a:lnTo>
                    <a:pt x="3129843" y="1613137"/>
                  </a:lnTo>
                  <a:lnTo>
                    <a:pt x="3127704" y="1660635"/>
                  </a:lnTo>
                  <a:lnTo>
                    <a:pt x="3124164" y="1707755"/>
                  </a:lnTo>
                  <a:lnTo>
                    <a:pt x="3119243" y="1754477"/>
                  </a:lnTo>
                  <a:lnTo>
                    <a:pt x="3112962" y="1800780"/>
                  </a:lnTo>
                  <a:lnTo>
                    <a:pt x="3105342" y="1846644"/>
                  </a:lnTo>
                  <a:lnTo>
                    <a:pt x="3096402" y="1892048"/>
                  </a:lnTo>
                  <a:lnTo>
                    <a:pt x="3086164" y="1936973"/>
                  </a:lnTo>
                  <a:lnTo>
                    <a:pt x="3074647" y="1981396"/>
                  </a:lnTo>
                  <a:lnTo>
                    <a:pt x="3061873" y="2025299"/>
                  </a:lnTo>
                  <a:lnTo>
                    <a:pt x="3047861" y="2068660"/>
                  </a:lnTo>
                  <a:lnTo>
                    <a:pt x="3032632" y="2111460"/>
                  </a:lnTo>
                  <a:lnTo>
                    <a:pt x="3016208" y="2153677"/>
                  </a:lnTo>
                  <a:lnTo>
                    <a:pt x="2998607" y="2195291"/>
                  </a:lnTo>
                  <a:lnTo>
                    <a:pt x="2979850" y="2236282"/>
                  </a:lnTo>
                  <a:lnTo>
                    <a:pt x="2959959" y="2276629"/>
                  </a:lnTo>
                  <a:lnTo>
                    <a:pt x="2938953" y="2316312"/>
                  </a:lnTo>
                  <a:lnTo>
                    <a:pt x="2916853" y="2355310"/>
                  </a:lnTo>
                  <a:lnTo>
                    <a:pt x="2893680" y="2393603"/>
                  </a:lnTo>
                  <a:lnTo>
                    <a:pt x="2869454" y="2431170"/>
                  </a:lnTo>
                  <a:lnTo>
                    <a:pt x="2844194" y="2467991"/>
                  </a:lnTo>
                  <a:lnTo>
                    <a:pt x="2817923" y="2504046"/>
                  </a:lnTo>
                  <a:lnTo>
                    <a:pt x="2790660" y="2539313"/>
                  </a:lnTo>
                  <a:lnTo>
                    <a:pt x="2762426" y="2573773"/>
                  </a:lnTo>
                  <a:lnTo>
                    <a:pt x="2733241" y="2607405"/>
                  </a:lnTo>
                  <a:lnTo>
                    <a:pt x="2703125" y="2640189"/>
                  </a:lnTo>
                  <a:lnTo>
                    <a:pt x="2672100" y="2672104"/>
                  </a:lnTo>
                  <a:lnTo>
                    <a:pt x="2640185" y="2703129"/>
                  </a:lnTo>
                  <a:lnTo>
                    <a:pt x="2607402" y="2733244"/>
                  </a:lnTo>
                  <a:lnTo>
                    <a:pt x="2573770" y="2762429"/>
                  </a:lnTo>
                  <a:lnTo>
                    <a:pt x="2539310" y="2790663"/>
                  </a:lnTo>
                  <a:lnTo>
                    <a:pt x="2504042" y="2817927"/>
                  </a:lnTo>
                  <a:lnTo>
                    <a:pt x="2467988" y="2844198"/>
                  </a:lnTo>
                  <a:lnTo>
                    <a:pt x="2431166" y="2869457"/>
                  </a:lnTo>
                  <a:lnTo>
                    <a:pt x="2393599" y="2893683"/>
                  </a:lnTo>
                  <a:lnTo>
                    <a:pt x="2355306" y="2916857"/>
                  </a:lnTo>
                  <a:lnTo>
                    <a:pt x="2316308" y="2938957"/>
                  </a:lnTo>
                  <a:lnTo>
                    <a:pt x="2276625" y="2959962"/>
                  </a:lnTo>
                  <a:lnTo>
                    <a:pt x="2236278" y="2979854"/>
                  </a:lnTo>
                  <a:lnTo>
                    <a:pt x="2195288" y="2998610"/>
                  </a:lnTo>
                  <a:lnTo>
                    <a:pt x="2153673" y="3016211"/>
                  </a:lnTo>
                  <a:lnTo>
                    <a:pt x="2111456" y="3032636"/>
                  </a:lnTo>
                  <a:lnTo>
                    <a:pt x="2068657" y="3047864"/>
                  </a:lnTo>
                  <a:lnTo>
                    <a:pt x="2025296" y="3061876"/>
                  </a:lnTo>
                  <a:lnTo>
                    <a:pt x="1981393" y="3074650"/>
                  </a:lnTo>
                  <a:lnTo>
                    <a:pt x="1936969" y="3086167"/>
                  </a:lnTo>
                  <a:lnTo>
                    <a:pt x="1892045" y="3096405"/>
                  </a:lnTo>
                  <a:lnTo>
                    <a:pt x="1846641" y="3105345"/>
                  </a:lnTo>
                  <a:lnTo>
                    <a:pt x="1800777" y="3112965"/>
                  </a:lnTo>
                  <a:lnTo>
                    <a:pt x="1754474" y="3119246"/>
                  </a:lnTo>
                  <a:lnTo>
                    <a:pt x="1707752" y="3124167"/>
                  </a:lnTo>
                  <a:lnTo>
                    <a:pt x="1660632" y="3127707"/>
                  </a:lnTo>
                  <a:lnTo>
                    <a:pt x="1613134" y="3129846"/>
                  </a:lnTo>
                  <a:lnTo>
                    <a:pt x="1565280" y="3130564"/>
                  </a:lnTo>
                  <a:close/>
                </a:path>
              </a:pathLst>
            </a:custGeom>
            <a:solidFill>
              <a:srgbClr val="FFFFFF">
                <a:alpha val="50195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4721541" y="2621384"/>
              <a:ext cx="2748915" cy="2748915"/>
            </a:xfrm>
            <a:custGeom>
              <a:rect l="l" t="t" r="r" b="b"/>
              <a:pathLst>
                <a:path w="2748915" h="2748915">
                  <a:moveTo>
                    <a:pt x="2748908" y="1374455"/>
                  </a:moveTo>
                  <a:lnTo>
                    <a:pt x="3" y="1374455"/>
                  </a:lnTo>
                  <a:lnTo>
                    <a:pt x="834" y="1326200"/>
                  </a:lnTo>
                  <a:lnTo>
                    <a:pt x="3309" y="1278364"/>
                  </a:lnTo>
                  <a:lnTo>
                    <a:pt x="7402" y="1230974"/>
                  </a:lnTo>
                  <a:lnTo>
                    <a:pt x="13084" y="1184056"/>
                  </a:lnTo>
                  <a:lnTo>
                    <a:pt x="20328" y="1137637"/>
                  </a:lnTo>
                  <a:lnTo>
                    <a:pt x="29108" y="1091745"/>
                  </a:lnTo>
                  <a:lnTo>
                    <a:pt x="39395" y="1046407"/>
                  </a:lnTo>
                  <a:lnTo>
                    <a:pt x="51163" y="1001650"/>
                  </a:lnTo>
                  <a:lnTo>
                    <a:pt x="64385" y="957501"/>
                  </a:lnTo>
                  <a:lnTo>
                    <a:pt x="79032" y="913988"/>
                  </a:lnTo>
                  <a:lnTo>
                    <a:pt x="95079" y="871138"/>
                  </a:lnTo>
                  <a:lnTo>
                    <a:pt x="112497" y="828979"/>
                  </a:lnTo>
                  <a:lnTo>
                    <a:pt x="131259" y="787536"/>
                  </a:lnTo>
                  <a:lnTo>
                    <a:pt x="151339" y="746839"/>
                  </a:lnTo>
                  <a:lnTo>
                    <a:pt x="172708" y="706913"/>
                  </a:lnTo>
                  <a:lnTo>
                    <a:pt x="195340" y="667787"/>
                  </a:lnTo>
                  <a:lnTo>
                    <a:pt x="219207" y="629487"/>
                  </a:lnTo>
                  <a:lnTo>
                    <a:pt x="244282" y="592041"/>
                  </a:lnTo>
                  <a:lnTo>
                    <a:pt x="270539" y="555476"/>
                  </a:lnTo>
                  <a:lnTo>
                    <a:pt x="297948" y="519819"/>
                  </a:lnTo>
                  <a:lnTo>
                    <a:pt x="326484" y="485098"/>
                  </a:lnTo>
                  <a:lnTo>
                    <a:pt x="356119" y="451339"/>
                  </a:lnTo>
                  <a:lnTo>
                    <a:pt x="386826" y="418571"/>
                  </a:lnTo>
                  <a:lnTo>
                    <a:pt x="418578" y="386819"/>
                  </a:lnTo>
                  <a:lnTo>
                    <a:pt x="451346" y="356113"/>
                  </a:lnTo>
                  <a:lnTo>
                    <a:pt x="485105" y="326478"/>
                  </a:lnTo>
                  <a:lnTo>
                    <a:pt x="519826" y="297942"/>
                  </a:lnTo>
                  <a:lnTo>
                    <a:pt x="555483" y="270532"/>
                  </a:lnTo>
                  <a:lnTo>
                    <a:pt x="592049" y="244276"/>
                  </a:lnTo>
                  <a:lnTo>
                    <a:pt x="629495" y="219201"/>
                  </a:lnTo>
                  <a:lnTo>
                    <a:pt x="667795" y="195334"/>
                  </a:lnTo>
                  <a:lnTo>
                    <a:pt x="706921" y="172702"/>
                  </a:lnTo>
                  <a:lnTo>
                    <a:pt x="746847" y="151333"/>
                  </a:lnTo>
                  <a:lnTo>
                    <a:pt x="787545" y="131254"/>
                  </a:lnTo>
                  <a:lnTo>
                    <a:pt x="828987" y="112492"/>
                  </a:lnTo>
                  <a:lnTo>
                    <a:pt x="871147" y="95074"/>
                  </a:lnTo>
                  <a:lnTo>
                    <a:pt x="913997" y="79027"/>
                  </a:lnTo>
                  <a:lnTo>
                    <a:pt x="957510" y="64380"/>
                  </a:lnTo>
                  <a:lnTo>
                    <a:pt x="1001659" y="51159"/>
                  </a:lnTo>
                  <a:lnTo>
                    <a:pt x="1046416" y="39391"/>
                  </a:lnTo>
                  <a:lnTo>
                    <a:pt x="1091755" y="29103"/>
                  </a:lnTo>
                  <a:lnTo>
                    <a:pt x="1137647" y="20324"/>
                  </a:lnTo>
                  <a:lnTo>
                    <a:pt x="1184067" y="13080"/>
                  </a:lnTo>
                  <a:lnTo>
                    <a:pt x="1230986" y="7398"/>
                  </a:lnTo>
                  <a:lnTo>
                    <a:pt x="1278380" y="3306"/>
                  </a:lnTo>
                  <a:lnTo>
                    <a:pt x="1326233" y="831"/>
                  </a:lnTo>
                  <a:lnTo>
                    <a:pt x="1374456" y="0"/>
                  </a:lnTo>
                  <a:lnTo>
                    <a:pt x="1422715" y="831"/>
                  </a:lnTo>
                  <a:lnTo>
                    <a:pt x="1470548" y="3306"/>
                  </a:lnTo>
                  <a:lnTo>
                    <a:pt x="1517937" y="7399"/>
                  </a:lnTo>
                  <a:lnTo>
                    <a:pt x="1564855" y="13081"/>
                  </a:lnTo>
                  <a:lnTo>
                    <a:pt x="1611273" y="20325"/>
                  </a:lnTo>
                  <a:lnTo>
                    <a:pt x="1657165" y="29105"/>
                  </a:lnTo>
                  <a:lnTo>
                    <a:pt x="1702503" y="39392"/>
                  </a:lnTo>
                  <a:lnTo>
                    <a:pt x="1747259" y="51160"/>
                  </a:lnTo>
                  <a:lnTo>
                    <a:pt x="1791408" y="64381"/>
                  </a:lnTo>
                  <a:lnTo>
                    <a:pt x="1834920" y="79029"/>
                  </a:lnTo>
                  <a:lnTo>
                    <a:pt x="1877770" y="95075"/>
                  </a:lnTo>
                  <a:lnTo>
                    <a:pt x="1919930" y="112493"/>
                  </a:lnTo>
                  <a:lnTo>
                    <a:pt x="1961372" y="131256"/>
                  </a:lnTo>
                  <a:lnTo>
                    <a:pt x="2002069" y="151335"/>
                  </a:lnTo>
                  <a:lnTo>
                    <a:pt x="2041995" y="172704"/>
                  </a:lnTo>
                  <a:lnTo>
                    <a:pt x="2081121" y="195336"/>
                  </a:lnTo>
                  <a:lnTo>
                    <a:pt x="2119421" y="219204"/>
                  </a:lnTo>
                  <a:lnTo>
                    <a:pt x="2156867" y="244279"/>
                  </a:lnTo>
                  <a:lnTo>
                    <a:pt x="2193432" y="270535"/>
                  </a:lnTo>
                  <a:lnTo>
                    <a:pt x="2229089" y="297945"/>
                  </a:lnTo>
                  <a:lnTo>
                    <a:pt x="2263810" y="326480"/>
                  </a:lnTo>
                  <a:lnTo>
                    <a:pt x="2297568" y="356115"/>
                  </a:lnTo>
                  <a:lnTo>
                    <a:pt x="2330337" y="386822"/>
                  </a:lnTo>
                  <a:lnTo>
                    <a:pt x="2362088" y="418574"/>
                  </a:lnTo>
                  <a:lnTo>
                    <a:pt x="2392795" y="451342"/>
                  </a:lnTo>
                  <a:lnTo>
                    <a:pt x="2422430" y="485101"/>
                  </a:lnTo>
                  <a:lnTo>
                    <a:pt x="2450966" y="519822"/>
                  </a:lnTo>
                  <a:lnTo>
                    <a:pt x="2478375" y="555479"/>
                  </a:lnTo>
                  <a:lnTo>
                    <a:pt x="2504631" y="592044"/>
                  </a:lnTo>
                  <a:lnTo>
                    <a:pt x="2529706" y="629490"/>
                  </a:lnTo>
                  <a:lnTo>
                    <a:pt x="2553573" y="667790"/>
                  </a:lnTo>
                  <a:lnTo>
                    <a:pt x="2576205" y="706916"/>
                  </a:lnTo>
                  <a:lnTo>
                    <a:pt x="2597574" y="746842"/>
                  </a:lnTo>
                  <a:lnTo>
                    <a:pt x="2617654" y="787539"/>
                  </a:lnTo>
                  <a:lnTo>
                    <a:pt x="2636416" y="828982"/>
                  </a:lnTo>
                  <a:lnTo>
                    <a:pt x="2653834" y="871141"/>
                  </a:lnTo>
                  <a:lnTo>
                    <a:pt x="2669880" y="913991"/>
                  </a:lnTo>
                  <a:lnTo>
                    <a:pt x="2684528" y="957504"/>
                  </a:lnTo>
                  <a:lnTo>
                    <a:pt x="2697749" y="1001653"/>
                  </a:lnTo>
                  <a:lnTo>
                    <a:pt x="2709517" y="1046410"/>
                  </a:lnTo>
                  <a:lnTo>
                    <a:pt x="2719804" y="1091748"/>
                  </a:lnTo>
                  <a:lnTo>
                    <a:pt x="2728584" y="1137640"/>
                  </a:lnTo>
                  <a:lnTo>
                    <a:pt x="2735828" y="1184059"/>
                  </a:lnTo>
                  <a:lnTo>
                    <a:pt x="2741510" y="1230977"/>
                  </a:lnTo>
                  <a:lnTo>
                    <a:pt x="2745602" y="1278367"/>
                  </a:lnTo>
                  <a:lnTo>
                    <a:pt x="2748077" y="1326202"/>
                  </a:lnTo>
                  <a:lnTo>
                    <a:pt x="2748908" y="1374455"/>
                  </a:lnTo>
                  <a:close/>
                </a:path>
                <a:path w="2748915" h="2748915">
                  <a:moveTo>
                    <a:pt x="1374454" y="2748907"/>
                  </a:moveTo>
                  <a:lnTo>
                    <a:pt x="1326201" y="2748075"/>
                  </a:lnTo>
                  <a:lnTo>
                    <a:pt x="1278366" y="2745600"/>
                  </a:lnTo>
                  <a:lnTo>
                    <a:pt x="1230976" y="2741508"/>
                  </a:lnTo>
                  <a:lnTo>
                    <a:pt x="1184058" y="2735826"/>
                  </a:lnTo>
                  <a:lnTo>
                    <a:pt x="1137639" y="2728581"/>
                  </a:lnTo>
                  <a:lnTo>
                    <a:pt x="1091747" y="2719802"/>
                  </a:lnTo>
                  <a:lnTo>
                    <a:pt x="1046409" y="2709515"/>
                  </a:lnTo>
                  <a:lnTo>
                    <a:pt x="1001652" y="2697747"/>
                  </a:lnTo>
                  <a:lnTo>
                    <a:pt x="957503" y="2684525"/>
                  </a:lnTo>
                  <a:lnTo>
                    <a:pt x="913990" y="2669878"/>
                  </a:lnTo>
                  <a:lnTo>
                    <a:pt x="871141" y="2653832"/>
                  </a:lnTo>
                  <a:lnTo>
                    <a:pt x="828981" y="2636414"/>
                  </a:lnTo>
                  <a:lnTo>
                    <a:pt x="787539" y="2617651"/>
                  </a:lnTo>
                  <a:lnTo>
                    <a:pt x="746841" y="2597572"/>
                  </a:lnTo>
                  <a:lnTo>
                    <a:pt x="706916" y="2576203"/>
                  </a:lnTo>
                  <a:lnTo>
                    <a:pt x="667789" y="2553571"/>
                  </a:lnTo>
                  <a:lnTo>
                    <a:pt x="629489" y="2529704"/>
                  </a:lnTo>
                  <a:lnTo>
                    <a:pt x="592043" y="2504629"/>
                  </a:lnTo>
                  <a:lnTo>
                    <a:pt x="555478" y="2478373"/>
                  </a:lnTo>
                  <a:lnTo>
                    <a:pt x="519821" y="2450963"/>
                  </a:lnTo>
                  <a:lnTo>
                    <a:pt x="485100" y="2422427"/>
                  </a:lnTo>
                  <a:lnTo>
                    <a:pt x="451341" y="2392792"/>
                  </a:lnTo>
                  <a:lnTo>
                    <a:pt x="418573" y="2362085"/>
                  </a:lnTo>
                  <a:lnTo>
                    <a:pt x="386821" y="2330334"/>
                  </a:lnTo>
                  <a:lnTo>
                    <a:pt x="356115" y="2297566"/>
                  </a:lnTo>
                  <a:lnTo>
                    <a:pt x="326480" y="2263807"/>
                  </a:lnTo>
                  <a:lnTo>
                    <a:pt x="297944" y="2229086"/>
                  </a:lnTo>
                  <a:lnTo>
                    <a:pt x="270534" y="2193429"/>
                  </a:lnTo>
                  <a:lnTo>
                    <a:pt x="244278" y="2156864"/>
                  </a:lnTo>
                  <a:lnTo>
                    <a:pt x="219203" y="2119418"/>
                  </a:lnTo>
                  <a:lnTo>
                    <a:pt x="195336" y="2081118"/>
                  </a:lnTo>
                  <a:lnTo>
                    <a:pt x="172704" y="2041992"/>
                  </a:lnTo>
                  <a:lnTo>
                    <a:pt x="151334" y="2002066"/>
                  </a:lnTo>
                  <a:lnTo>
                    <a:pt x="131255" y="1961368"/>
                  </a:lnTo>
                  <a:lnTo>
                    <a:pt x="112493" y="1919926"/>
                  </a:lnTo>
                  <a:lnTo>
                    <a:pt x="95075" y="1877767"/>
                  </a:lnTo>
                  <a:lnTo>
                    <a:pt x="79028" y="1834917"/>
                  </a:lnTo>
                  <a:lnTo>
                    <a:pt x="64381" y="1791404"/>
                  </a:lnTo>
                  <a:lnTo>
                    <a:pt x="51159" y="1747255"/>
                  </a:lnTo>
                  <a:lnTo>
                    <a:pt x="39391" y="1702498"/>
                  </a:lnTo>
                  <a:lnTo>
                    <a:pt x="29104" y="1657160"/>
                  </a:lnTo>
                  <a:lnTo>
                    <a:pt x="20325" y="1611268"/>
                  </a:lnTo>
                  <a:lnTo>
                    <a:pt x="13080" y="1564849"/>
                  </a:lnTo>
                  <a:lnTo>
                    <a:pt x="7398" y="1517931"/>
                  </a:lnTo>
                  <a:lnTo>
                    <a:pt x="3306" y="1470541"/>
                  </a:lnTo>
                  <a:lnTo>
                    <a:pt x="831" y="1422706"/>
                  </a:lnTo>
                  <a:lnTo>
                    <a:pt x="0" y="1374453"/>
                  </a:lnTo>
                  <a:lnTo>
                    <a:pt x="2748908" y="1374455"/>
                  </a:lnTo>
                  <a:lnTo>
                    <a:pt x="2748076" y="1422706"/>
                  </a:lnTo>
                  <a:lnTo>
                    <a:pt x="2745601" y="1470541"/>
                  </a:lnTo>
                  <a:lnTo>
                    <a:pt x="2741509" y="1517932"/>
                  </a:lnTo>
                  <a:lnTo>
                    <a:pt x="2735827" y="1564850"/>
                  </a:lnTo>
                  <a:lnTo>
                    <a:pt x="2728583" y="1611268"/>
                  </a:lnTo>
                  <a:lnTo>
                    <a:pt x="2719803" y="1657160"/>
                  </a:lnTo>
                  <a:lnTo>
                    <a:pt x="2709516" y="1702499"/>
                  </a:lnTo>
                  <a:lnTo>
                    <a:pt x="2697748" y="1747256"/>
                  </a:lnTo>
                  <a:lnTo>
                    <a:pt x="2684526" y="1791404"/>
                  </a:lnTo>
                  <a:lnTo>
                    <a:pt x="2669879" y="1834917"/>
                  </a:lnTo>
                  <a:lnTo>
                    <a:pt x="2653833" y="1877767"/>
                  </a:lnTo>
                  <a:lnTo>
                    <a:pt x="2636415" y="1919926"/>
                  </a:lnTo>
                  <a:lnTo>
                    <a:pt x="2617652" y="1961369"/>
                  </a:lnTo>
                  <a:lnTo>
                    <a:pt x="2597573" y="2002066"/>
                  </a:lnTo>
                  <a:lnTo>
                    <a:pt x="2576204" y="2041992"/>
                  </a:lnTo>
                  <a:lnTo>
                    <a:pt x="2553572" y="2081118"/>
                  </a:lnTo>
                  <a:lnTo>
                    <a:pt x="2529705" y="2119418"/>
                  </a:lnTo>
                  <a:lnTo>
                    <a:pt x="2504629" y="2156864"/>
                  </a:lnTo>
                  <a:lnTo>
                    <a:pt x="2478373" y="2193429"/>
                  </a:lnTo>
                  <a:lnTo>
                    <a:pt x="2450964" y="2229086"/>
                  </a:lnTo>
                  <a:lnTo>
                    <a:pt x="2422428" y="2263807"/>
                  </a:lnTo>
                  <a:lnTo>
                    <a:pt x="2392793" y="2297566"/>
                  </a:lnTo>
                  <a:lnTo>
                    <a:pt x="2362086" y="2330334"/>
                  </a:lnTo>
                  <a:lnTo>
                    <a:pt x="2330335" y="2362085"/>
                  </a:lnTo>
                  <a:lnTo>
                    <a:pt x="2297566" y="2392792"/>
                  </a:lnTo>
                  <a:lnTo>
                    <a:pt x="2263808" y="2422427"/>
                  </a:lnTo>
                  <a:lnTo>
                    <a:pt x="2229087" y="2450963"/>
                  </a:lnTo>
                  <a:lnTo>
                    <a:pt x="2193430" y="2478373"/>
                  </a:lnTo>
                  <a:lnTo>
                    <a:pt x="2156865" y="2504629"/>
                  </a:lnTo>
                  <a:lnTo>
                    <a:pt x="2119418" y="2529704"/>
                  </a:lnTo>
                  <a:lnTo>
                    <a:pt x="2081119" y="2553571"/>
                  </a:lnTo>
                  <a:lnTo>
                    <a:pt x="2041992" y="2576203"/>
                  </a:lnTo>
                  <a:lnTo>
                    <a:pt x="2002067" y="2597572"/>
                  </a:lnTo>
                  <a:lnTo>
                    <a:pt x="1961369" y="2617652"/>
                  </a:lnTo>
                  <a:lnTo>
                    <a:pt x="1919927" y="2636414"/>
                  </a:lnTo>
                  <a:lnTo>
                    <a:pt x="1877767" y="2653832"/>
                  </a:lnTo>
                  <a:lnTo>
                    <a:pt x="1834917" y="2669878"/>
                  </a:lnTo>
                  <a:lnTo>
                    <a:pt x="1791405" y="2684526"/>
                  </a:lnTo>
                  <a:lnTo>
                    <a:pt x="1747256" y="2697747"/>
                  </a:lnTo>
                  <a:lnTo>
                    <a:pt x="1702499" y="2709515"/>
                  </a:lnTo>
                  <a:lnTo>
                    <a:pt x="1657161" y="2719803"/>
                  </a:lnTo>
                  <a:lnTo>
                    <a:pt x="1611269" y="2728582"/>
                  </a:lnTo>
                  <a:lnTo>
                    <a:pt x="1564850" y="2735826"/>
                  </a:lnTo>
                  <a:lnTo>
                    <a:pt x="1517932" y="2741508"/>
                  </a:lnTo>
                  <a:lnTo>
                    <a:pt x="1470542" y="2745601"/>
                  </a:lnTo>
                  <a:lnTo>
                    <a:pt x="1422707" y="2748076"/>
                  </a:lnTo>
                  <a:lnTo>
                    <a:pt x="1374454" y="2748907"/>
                  </a:lnTo>
                  <a:close/>
                </a:path>
              </a:pathLst>
            </a:custGeom>
            <a:solidFill>
              <a:srgbClr val="00657D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5387394" y="3448761"/>
            <a:ext cx="1303655" cy="11912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650" b="1" spc="-25">
                <a:solidFill>
                  <a:srgbClr val="FFFFFF"/>
                </a:solidFill>
                <a:latin typeface="微软雅黑"/>
                <a:cs typeface="微软雅黑"/>
              </a:rPr>
              <a:t>VS</a:t>
            </a:r>
            <a:endParaRPr sz="7650">
              <a:latin typeface="微软雅黑"/>
              <a:cs typeface="微软雅黑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1176414" y="2817090"/>
            <a:ext cx="2894330" cy="76200"/>
          </a:xfrm>
          <a:custGeom>
            <a:rect l="l" t="t" r="r" b="b"/>
            <a:pathLst>
              <a:path w="2894329" h="76200">
                <a:moveTo>
                  <a:pt x="38100" y="76200"/>
                </a:moveTo>
                <a:lnTo>
                  <a:pt x="23269" y="73206"/>
                </a:lnTo>
                <a:lnTo>
                  <a:pt x="11159" y="65040"/>
                </a:lnTo>
                <a:lnTo>
                  <a:pt x="2994" y="52930"/>
                </a:lnTo>
                <a:lnTo>
                  <a:pt x="0" y="38100"/>
                </a:lnTo>
                <a:lnTo>
                  <a:pt x="2994" y="23269"/>
                </a:lnTo>
                <a:lnTo>
                  <a:pt x="11159" y="11159"/>
                </a:lnTo>
                <a:lnTo>
                  <a:pt x="23269" y="2994"/>
                </a:lnTo>
                <a:lnTo>
                  <a:pt x="38100" y="0"/>
                </a:lnTo>
                <a:lnTo>
                  <a:pt x="52930" y="2994"/>
                </a:lnTo>
                <a:lnTo>
                  <a:pt x="65040" y="11159"/>
                </a:lnTo>
                <a:lnTo>
                  <a:pt x="73205" y="23269"/>
                </a:lnTo>
                <a:lnTo>
                  <a:pt x="74917" y="31750"/>
                </a:lnTo>
                <a:lnTo>
                  <a:pt x="49538" y="31750"/>
                </a:lnTo>
                <a:lnTo>
                  <a:pt x="49538" y="44450"/>
                </a:lnTo>
                <a:lnTo>
                  <a:pt x="74917" y="44450"/>
                </a:lnTo>
                <a:lnTo>
                  <a:pt x="73205" y="52930"/>
                </a:lnTo>
                <a:lnTo>
                  <a:pt x="65040" y="65040"/>
                </a:lnTo>
                <a:lnTo>
                  <a:pt x="52930" y="73206"/>
                </a:lnTo>
                <a:lnTo>
                  <a:pt x="38100" y="76200"/>
                </a:lnTo>
                <a:close/>
              </a:path>
              <a:path w="2894329" h="76200">
                <a:moveTo>
                  <a:pt x="74917" y="44450"/>
                </a:moveTo>
                <a:lnTo>
                  <a:pt x="49538" y="44450"/>
                </a:lnTo>
                <a:lnTo>
                  <a:pt x="49538" y="31750"/>
                </a:lnTo>
                <a:lnTo>
                  <a:pt x="74917" y="31750"/>
                </a:lnTo>
                <a:lnTo>
                  <a:pt x="76200" y="38100"/>
                </a:lnTo>
                <a:lnTo>
                  <a:pt x="74917" y="44450"/>
                </a:lnTo>
                <a:close/>
              </a:path>
              <a:path w="2894329" h="76200">
                <a:moveTo>
                  <a:pt x="2894155" y="44450"/>
                </a:moveTo>
                <a:lnTo>
                  <a:pt x="74917" y="44450"/>
                </a:lnTo>
                <a:lnTo>
                  <a:pt x="76200" y="38100"/>
                </a:lnTo>
                <a:lnTo>
                  <a:pt x="74917" y="31750"/>
                </a:lnTo>
                <a:lnTo>
                  <a:pt x="2894155" y="31750"/>
                </a:lnTo>
                <a:lnTo>
                  <a:pt x="2894155" y="4445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1196197" y="3006875"/>
            <a:ext cx="2940050" cy="642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体膜化妆品行业是美容化妆品市场的重要组成部分，占据了一定的市场份额。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0522701" y="2275469"/>
            <a:ext cx="537210" cy="33274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25">
                <a:solidFill>
                  <a:srgbClr val="00BEA8"/>
                </a:solidFill>
                <a:latin typeface="微软雅黑"/>
                <a:cs typeface="微软雅黑"/>
              </a:rPr>
              <a:t>作用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8117650" y="2817101"/>
            <a:ext cx="2894330" cy="76200"/>
          </a:xfrm>
          <a:custGeom>
            <a:rect l="l" t="t" r="r" b="b"/>
            <a:pathLst>
              <a:path w="2894329" h="76200">
                <a:moveTo>
                  <a:pt x="2894165" y="38100"/>
                </a:moveTo>
                <a:lnTo>
                  <a:pt x="2870885" y="2984"/>
                </a:lnTo>
                <a:lnTo>
                  <a:pt x="2856065" y="0"/>
                </a:lnTo>
                <a:lnTo>
                  <a:pt x="2841231" y="2984"/>
                </a:lnTo>
                <a:lnTo>
                  <a:pt x="2829115" y="11150"/>
                </a:lnTo>
                <a:lnTo>
                  <a:pt x="2820949" y="23266"/>
                </a:lnTo>
                <a:lnTo>
                  <a:pt x="2819235" y="31750"/>
                </a:lnTo>
                <a:lnTo>
                  <a:pt x="0" y="31750"/>
                </a:lnTo>
                <a:lnTo>
                  <a:pt x="0" y="38100"/>
                </a:lnTo>
                <a:lnTo>
                  <a:pt x="0" y="44450"/>
                </a:lnTo>
                <a:lnTo>
                  <a:pt x="2819235" y="44450"/>
                </a:lnTo>
                <a:lnTo>
                  <a:pt x="2820949" y="52920"/>
                </a:lnTo>
                <a:lnTo>
                  <a:pt x="2829115" y="65036"/>
                </a:lnTo>
                <a:lnTo>
                  <a:pt x="2841231" y="73202"/>
                </a:lnTo>
                <a:lnTo>
                  <a:pt x="2856065" y="76200"/>
                </a:lnTo>
                <a:lnTo>
                  <a:pt x="2870885" y="73202"/>
                </a:lnTo>
                <a:lnTo>
                  <a:pt x="2883001" y="65036"/>
                </a:lnTo>
                <a:lnTo>
                  <a:pt x="2891167" y="52920"/>
                </a:lnTo>
                <a:lnTo>
                  <a:pt x="2892882" y="44450"/>
                </a:lnTo>
                <a:lnTo>
                  <a:pt x="2894165" y="38100"/>
                </a:lnTo>
                <a:close/>
              </a:path>
            </a:pathLst>
          </a:custGeom>
          <a:solidFill>
            <a:srgbClr val="00BEA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 txBox="1"/>
          <p:nvPr/>
        </p:nvSpPr>
        <p:spPr>
          <a:xfrm>
            <a:off x="7928808" y="3006875"/>
            <a:ext cx="3111500" cy="1259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005F54"/>
                </a:solidFill>
                <a:latin typeface="微软雅黑"/>
                <a:cs typeface="微软雅黑"/>
              </a:rPr>
              <a:t>体膜化妆品对于改善肌肤状况、增加皮肤弹性、美白肌肤等方面具有显著效果，满足了消费者对于肌肤护理的需求，对个人形象的提升起到了重要作用。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196197" y="2275469"/>
            <a:ext cx="537210" cy="33274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25">
                <a:solidFill>
                  <a:srgbClr val="FFFFFF"/>
                </a:solidFill>
                <a:latin typeface="微软雅黑"/>
                <a:cs typeface="微软雅黑"/>
              </a:rPr>
              <a:t>地位</a:t>
            </a:r>
            <a:endParaRPr sz="2000">
              <a:latin typeface="微软雅黑"/>
              <a:cs typeface="微软雅黑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5" name="object 1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5" name="object 35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行业地位与作用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12788" y="3344092"/>
            <a:ext cx="1527810" cy="1488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600" b="1" spc="-25">
                <a:solidFill>
                  <a:srgbClr val="00BEA8"/>
                </a:solidFill>
                <a:latin typeface="微软雅黑"/>
                <a:cs typeface="微软雅黑"/>
              </a:rPr>
              <a:t>02</a:t>
            </a:r>
            <a:endParaRPr sz="96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605919" y="3724355"/>
            <a:ext cx="63119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500" spc="-5">
                <a:solidFill>
                  <a:srgbClr val="FFFFFF"/>
                </a:solidFill>
              </a:rPr>
              <a:t>体膜化妆品市场需求分析</a:t>
            </a:r>
            <a:endParaRPr sz="4500"/>
          </a:p>
        </p:txBody>
      </p:sp>
      <p:grpSp>
        <p:nvGrpSpPr>
          <p:cNvPr id="4" name="object 4"/>
          <p:cNvGrpSpPr/>
          <p:nvPr/>
        </p:nvGrpSpPr>
        <p:grpSpPr>
          <a:xfrm>
            <a:off x="0" y="2818458"/>
            <a:ext cx="12192000" cy="2508250"/>
            <a:chOff x="0" y="2818458"/>
            <a:chExt cx="12192000" cy="2508250"/>
          </a:xfrm>
        </p:grpSpPr>
        <p:sp>
          <p:nvSpPr>
            <p:cNvPr id="5" name="object 5"/>
            <p:cNvSpPr/>
            <p:nvPr/>
          </p:nvSpPr>
          <p:spPr>
            <a:xfrm>
              <a:off x="0" y="2818460"/>
              <a:ext cx="12192000" cy="2508250"/>
            </a:xfrm>
            <a:custGeom>
              <a:rect l="l" t="t" r="r" b="b"/>
              <a:pathLst>
                <a:path w="12192000" h="2508250">
                  <a:moveTo>
                    <a:pt x="254000" y="0"/>
                  </a:moveTo>
                  <a:lnTo>
                    <a:pt x="0" y="0"/>
                  </a:lnTo>
                  <a:lnTo>
                    <a:pt x="0" y="2508250"/>
                  </a:lnTo>
                  <a:lnTo>
                    <a:pt x="254000" y="2508250"/>
                  </a:lnTo>
                  <a:lnTo>
                    <a:pt x="254000" y="0"/>
                  </a:lnTo>
                  <a:close/>
                </a:path>
                <a:path w="12192000" h="2508250">
                  <a:moveTo>
                    <a:pt x="12192000" y="0"/>
                  </a:moveTo>
                  <a:lnTo>
                    <a:pt x="9280373" y="0"/>
                  </a:lnTo>
                  <a:lnTo>
                    <a:pt x="9280373" y="2508250"/>
                  </a:lnTo>
                  <a:lnTo>
                    <a:pt x="12192000" y="2508250"/>
                  </a:lnTo>
                  <a:lnTo>
                    <a:pt x="12192000" y="0"/>
                  </a:lnTo>
                  <a:close/>
                </a:path>
              </a:pathLst>
            </a:custGeom>
            <a:solidFill>
              <a:srgbClr val="00BEA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9675278" y="3534949"/>
              <a:ext cx="1075690" cy="1075690"/>
            </a:xfrm>
            <a:custGeom>
              <a:rect l="l" t="t" r="r" b="b"/>
              <a:pathLst>
                <a:path w="1075690" h="1075689">
                  <a:moveTo>
                    <a:pt x="3" y="537634"/>
                  </a:moveTo>
                  <a:lnTo>
                    <a:pt x="2201" y="488698"/>
                  </a:lnTo>
                  <a:lnTo>
                    <a:pt x="8665" y="440994"/>
                  </a:lnTo>
                  <a:lnTo>
                    <a:pt x="19208" y="394710"/>
                  </a:lnTo>
                  <a:lnTo>
                    <a:pt x="33639" y="350036"/>
                  </a:lnTo>
                  <a:lnTo>
                    <a:pt x="51768" y="307163"/>
                  </a:lnTo>
                  <a:lnTo>
                    <a:pt x="73406" y="266280"/>
                  </a:lnTo>
                  <a:lnTo>
                    <a:pt x="98362" y="227577"/>
                  </a:lnTo>
                  <a:lnTo>
                    <a:pt x="126448" y="191243"/>
                  </a:lnTo>
                  <a:lnTo>
                    <a:pt x="157472" y="157470"/>
                  </a:lnTo>
                  <a:lnTo>
                    <a:pt x="191246" y="126445"/>
                  </a:lnTo>
                  <a:lnTo>
                    <a:pt x="227580" y="98360"/>
                  </a:lnTo>
                  <a:lnTo>
                    <a:pt x="266283" y="73403"/>
                  </a:lnTo>
                  <a:lnTo>
                    <a:pt x="307166" y="51765"/>
                  </a:lnTo>
                  <a:lnTo>
                    <a:pt x="350039" y="33636"/>
                  </a:lnTo>
                  <a:lnTo>
                    <a:pt x="394712" y="19205"/>
                  </a:lnTo>
                  <a:lnTo>
                    <a:pt x="440996" y="8662"/>
                  </a:lnTo>
                  <a:lnTo>
                    <a:pt x="488701" y="2197"/>
                  </a:lnTo>
                  <a:lnTo>
                    <a:pt x="537636" y="0"/>
                  </a:lnTo>
                  <a:lnTo>
                    <a:pt x="586570" y="2197"/>
                  </a:lnTo>
                  <a:lnTo>
                    <a:pt x="634274" y="8661"/>
                  </a:lnTo>
                  <a:lnTo>
                    <a:pt x="680558" y="19204"/>
                  </a:lnTo>
                  <a:lnTo>
                    <a:pt x="725232" y="33635"/>
                  </a:lnTo>
                  <a:lnTo>
                    <a:pt x="768105" y="51764"/>
                  </a:lnTo>
                  <a:lnTo>
                    <a:pt x="808988" y="73402"/>
                  </a:lnTo>
                  <a:lnTo>
                    <a:pt x="847691" y="98358"/>
                  </a:lnTo>
                  <a:lnTo>
                    <a:pt x="884025" y="126444"/>
                  </a:lnTo>
                  <a:lnTo>
                    <a:pt x="917799" y="157468"/>
                  </a:lnTo>
                  <a:lnTo>
                    <a:pt x="948823" y="191242"/>
                  </a:lnTo>
                  <a:lnTo>
                    <a:pt x="976909" y="227575"/>
                  </a:lnTo>
                  <a:lnTo>
                    <a:pt x="1001865" y="266279"/>
                  </a:lnTo>
                  <a:lnTo>
                    <a:pt x="1023503" y="307162"/>
                  </a:lnTo>
                  <a:lnTo>
                    <a:pt x="1041633" y="350035"/>
                  </a:lnTo>
                  <a:lnTo>
                    <a:pt x="1056064" y="394708"/>
                  </a:lnTo>
                  <a:lnTo>
                    <a:pt x="1066607" y="440992"/>
                  </a:lnTo>
                  <a:lnTo>
                    <a:pt x="1073071" y="488697"/>
                  </a:lnTo>
                  <a:lnTo>
                    <a:pt x="1075269" y="537633"/>
                  </a:lnTo>
                  <a:lnTo>
                    <a:pt x="1073070" y="586569"/>
                  </a:lnTo>
                  <a:lnTo>
                    <a:pt x="1066605" y="634273"/>
                  </a:lnTo>
                  <a:lnTo>
                    <a:pt x="1056062" y="680557"/>
                  </a:lnTo>
                  <a:lnTo>
                    <a:pt x="1041631" y="725231"/>
                  </a:lnTo>
                  <a:lnTo>
                    <a:pt x="1023502" y="768104"/>
                  </a:lnTo>
                  <a:lnTo>
                    <a:pt x="1001864" y="808987"/>
                  </a:lnTo>
                  <a:lnTo>
                    <a:pt x="976908" y="847690"/>
                  </a:lnTo>
                  <a:lnTo>
                    <a:pt x="948822" y="884023"/>
                  </a:lnTo>
                  <a:lnTo>
                    <a:pt x="917798" y="917797"/>
                  </a:lnTo>
                  <a:lnTo>
                    <a:pt x="884024" y="948822"/>
                  </a:lnTo>
                  <a:lnTo>
                    <a:pt x="847691" y="976907"/>
                  </a:lnTo>
                  <a:lnTo>
                    <a:pt x="808988" y="1001864"/>
                  </a:lnTo>
                  <a:lnTo>
                    <a:pt x="768105" y="1023501"/>
                  </a:lnTo>
                  <a:lnTo>
                    <a:pt x="725232" y="1041631"/>
                  </a:lnTo>
                  <a:lnTo>
                    <a:pt x="680558" y="1056062"/>
                  </a:lnTo>
                  <a:lnTo>
                    <a:pt x="634274" y="1066604"/>
                  </a:lnTo>
                  <a:lnTo>
                    <a:pt x="586570" y="1073069"/>
                  </a:lnTo>
                  <a:lnTo>
                    <a:pt x="537634" y="1075266"/>
                  </a:lnTo>
                  <a:lnTo>
                    <a:pt x="488698" y="1073069"/>
                  </a:lnTo>
                  <a:lnTo>
                    <a:pt x="440993" y="1066604"/>
                  </a:lnTo>
                  <a:lnTo>
                    <a:pt x="394709" y="1056061"/>
                  </a:lnTo>
                  <a:lnTo>
                    <a:pt x="350036" y="1041631"/>
                  </a:lnTo>
                  <a:lnTo>
                    <a:pt x="307162" y="1023501"/>
                  </a:lnTo>
                  <a:lnTo>
                    <a:pt x="266279" y="1001864"/>
                  </a:lnTo>
                  <a:lnTo>
                    <a:pt x="227576" y="976907"/>
                  </a:lnTo>
                  <a:lnTo>
                    <a:pt x="191243" y="948822"/>
                  </a:lnTo>
                  <a:lnTo>
                    <a:pt x="157469" y="917797"/>
                  </a:lnTo>
                  <a:lnTo>
                    <a:pt x="126444" y="884023"/>
                  </a:lnTo>
                  <a:lnTo>
                    <a:pt x="98359" y="847690"/>
                  </a:lnTo>
                  <a:lnTo>
                    <a:pt x="73402" y="808987"/>
                  </a:lnTo>
                  <a:lnTo>
                    <a:pt x="51765" y="768104"/>
                  </a:lnTo>
                  <a:lnTo>
                    <a:pt x="33635" y="725231"/>
                  </a:lnTo>
                  <a:lnTo>
                    <a:pt x="19204" y="680557"/>
                  </a:lnTo>
                  <a:lnTo>
                    <a:pt x="8662" y="634273"/>
                  </a:lnTo>
                  <a:lnTo>
                    <a:pt x="2197" y="586569"/>
                  </a:lnTo>
                  <a:lnTo>
                    <a:pt x="0" y="537633"/>
                  </a:lnTo>
                  <a:close/>
                </a:path>
              </a:pathLst>
            </a:custGeom>
            <a:ln w="381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10020300" y="3827050"/>
              <a:ext cx="423545" cy="491490"/>
            </a:xfrm>
            <a:custGeom>
              <a:rect l="l" t="t" r="r" b="b"/>
              <a:pathLst>
                <a:path w="423545" h="491489">
                  <a:moveTo>
                    <a:pt x="254000" y="491066"/>
                  </a:moveTo>
                  <a:lnTo>
                    <a:pt x="0" y="491066"/>
                  </a:lnTo>
                  <a:lnTo>
                    <a:pt x="169333" y="245533"/>
                  </a:lnTo>
                  <a:lnTo>
                    <a:pt x="0" y="0"/>
                  </a:lnTo>
                  <a:lnTo>
                    <a:pt x="254000" y="0"/>
                  </a:lnTo>
                  <a:lnTo>
                    <a:pt x="423333" y="245533"/>
                  </a:lnTo>
                  <a:lnTo>
                    <a:pt x="254000" y="491066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4569825" y="1169290"/>
            <a:ext cx="3052445" cy="4934585"/>
            <a:chOff x="4569825" y="1169290"/>
            <a:chExt cx="3052445" cy="4934585"/>
          </a:xfrm>
        </p:grpSpPr>
        <p:sp>
          <p:nvSpPr>
            <p:cNvPr id="3" name="object 3"/>
            <p:cNvSpPr/>
            <p:nvPr/>
          </p:nvSpPr>
          <p:spPr>
            <a:xfrm>
              <a:off x="5341060" y="1169290"/>
              <a:ext cx="2281555" cy="2281555"/>
            </a:xfrm>
            <a:custGeom>
              <a:rect l="l" t="t" r="r" b="b"/>
              <a:pathLst>
                <a:path w="2281554" h="2281554">
                  <a:moveTo>
                    <a:pt x="1140554" y="2281112"/>
                  </a:moveTo>
                  <a:lnTo>
                    <a:pt x="1092342" y="2280111"/>
                  </a:lnTo>
                  <a:lnTo>
                    <a:pt x="1044639" y="2277135"/>
                  </a:lnTo>
                  <a:lnTo>
                    <a:pt x="997486" y="2272225"/>
                  </a:lnTo>
                  <a:lnTo>
                    <a:pt x="950922" y="2265419"/>
                  </a:lnTo>
                  <a:lnTo>
                    <a:pt x="904987" y="2256756"/>
                  </a:lnTo>
                  <a:lnTo>
                    <a:pt x="859720" y="2246278"/>
                  </a:lnTo>
                  <a:lnTo>
                    <a:pt x="815161" y="2234022"/>
                  </a:lnTo>
                  <a:lnTo>
                    <a:pt x="771350" y="2220029"/>
                  </a:lnTo>
                  <a:lnTo>
                    <a:pt x="728326" y="2204339"/>
                  </a:lnTo>
                  <a:lnTo>
                    <a:pt x="686129" y="2186990"/>
                  </a:lnTo>
                  <a:lnTo>
                    <a:pt x="644798" y="2168023"/>
                  </a:lnTo>
                  <a:lnTo>
                    <a:pt x="604373" y="2147477"/>
                  </a:lnTo>
                  <a:lnTo>
                    <a:pt x="564894" y="2125392"/>
                  </a:lnTo>
                  <a:lnTo>
                    <a:pt x="526400" y="2101807"/>
                  </a:lnTo>
                  <a:lnTo>
                    <a:pt x="488930" y="2076762"/>
                  </a:lnTo>
                  <a:lnTo>
                    <a:pt x="452525" y="2050296"/>
                  </a:lnTo>
                  <a:lnTo>
                    <a:pt x="417224" y="2022449"/>
                  </a:lnTo>
                  <a:lnTo>
                    <a:pt x="383066" y="1993261"/>
                  </a:lnTo>
                  <a:lnTo>
                    <a:pt x="350091" y="1962771"/>
                  </a:lnTo>
                  <a:lnTo>
                    <a:pt x="318339" y="1931019"/>
                  </a:lnTo>
                  <a:lnTo>
                    <a:pt x="287849" y="1898044"/>
                  </a:lnTo>
                  <a:lnTo>
                    <a:pt x="258660" y="1863886"/>
                  </a:lnTo>
                  <a:lnTo>
                    <a:pt x="230814" y="1828585"/>
                  </a:lnTo>
                  <a:lnTo>
                    <a:pt x="204348" y="1792180"/>
                  </a:lnTo>
                  <a:lnTo>
                    <a:pt x="179303" y="1754710"/>
                  </a:lnTo>
                  <a:lnTo>
                    <a:pt x="155718" y="1716216"/>
                  </a:lnTo>
                  <a:lnTo>
                    <a:pt x="133632" y="1676737"/>
                  </a:lnTo>
                  <a:lnTo>
                    <a:pt x="113086" y="1636312"/>
                  </a:lnTo>
                  <a:lnTo>
                    <a:pt x="94119" y="1594981"/>
                  </a:lnTo>
                  <a:lnTo>
                    <a:pt x="76771" y="1552784"/>
                  </a:lnTo>
                  <a:lnTo>
                    <a:pt x="61080" y="1509760"/>
                  </a:lnTo>
                  <a:lnTo>
                    <a:pt x="47088" y="1465949"/>
                  </a:lnTo>
                  <a:lnTo>
                    <a:pt x="34832" y="1421390"/>
                  </a:lnTo>
                  <a:lnTo>
                    <a:pt x="24353" y="1376123"/>
                  </a:lnTo>
                  <a:lnTo>
                    <a:pt x="15691" y="1330188"/>
                  </a:lnTo>
                  <a:lnTo>
                    <a:pt x="8885" y="1283624"/>
                  </a:lnTo>
                  <a:lnTo>
                    <a:pt x="3974" y="1236471"/>
                  </a:lnTo>
                  <a:lnTo>
                    <a:pt x="999" y="1188768"/>
                  </a:lnTo>
                  <a:lnTo>
                    <a:pt x="0" y="1140556"/>
                  </a:lnTo>
                  <a:lnTo>
                    <a:pt x="1000" y="1092342"/>
                  </a:lnTo>
                  <a:lnTo>
                    <a:pt x="3976" y="1044639"/>
                  </a:lnTo>
                  <a:lnTo>
                    <a:pt x="8886" y="997486"/>
                  </a:lnTo>
                  <a:lnTo>
                    <a:pt x="15692" y="950922"/>
                  </a:lnTo>
                  <a:lnTo>
                    <a:pt x="24355" y="904987"/>
                  </a:lnTo>
                  <a:lnTo>
                    <a:pt x="34833" y="859720"/>
                  </a:lnTo>
                  <a:lnTo>
                    <a:pt x="47089" y="815161"/>
                  </a:lnTo>
                  <a:lnTo>
                    <a:pt x="61082" y="771350"/>
                  </a:lnTo>
                  <a:lnTo>
                    <a:pt x="76772" y="728326"/>
                  </a:lnTo>
                  <a:lnTo>
                    <a:pt x="94121" y="686129"/>
                  </a:lnTo>
                  <a:lnTo>
                    <a:pt x="113088" y="644798"/>
                  </a:lnTo>
                  <a:lnTo>
                    <a:pt x="133634" y="604373"/>
                  </a:lnTo>
                  <a:lnTo>
                    <a:pt x="155720" y="564894"/>
                  </a:lnTo>
                  <a:lnTo>
                    <a:pt x="179305" y="526400"/>
                  </a:lnTo>
                  <a:lnTo>
                    <a:pt x="204350" y="488930"/>
                  </a:lnTo>
                  <a:lnTo>
                    <a:pt x="230816" y="452525"/>
                  </a:lnTo>
                  <a:lnTo>
                    <a:pt x="258663" y="417224"/>
                  </a:lnTo>
                  <a:lnTo>
                    <a:pt x="287851" y="383066"/>
                  </a:lnTo>
                  <a:lnTo>
                    <a:pt x="318341" y="350091"/>
                  </a:lnTo>
                  <a:lnTo>
                    <a:pt x="350093" y="318339"/>
                  </a:lnTo>
                  <a:lnTo>
                    <a:pt x="383068" y="287849"/>
                  </a:lnTo>
                  <a:lnTo>
                    <a:pt x="417226" y="258661"/>
                  </a:lnTo>
                  <a:lnTo>
                    <a:pt x="452528" y="230814"/>
                  </a:lnTo>
                  <a:lnTo>
                    <a:pt x="488933" y="204348"/>
                  </a:lnTo>
                  <a:lnTo>
                    <a:pt x="526402" y="179303"/>
                  </a:lnTo>
                  <a:lnTo>
                    <a:pt x="564897" y="155718"/>
                  </a:lnTo>
                  <a:lnTo>
                    <a:pt x="604376" y="133633"/>
                  </a:lnTo>
                  <a:lnTo>
                    <a:pt x="644801" y="113087"/>
                  </a:lnTo>
                  <a:lnTo>
                    <a:pt x="686132" y="94120"/>
                  </a:lnTo>
                  <a:lnTo>
                    <a:pt x="728329" y="76771"/>
                  </a:lnTo>
                  <a:lnTo>
                    <a:pt x="771353" y="61081"/>
                  </a:lnTo>
                  <a:lnTo>
                    <a:pt x="815164" y="47088"/>
                  </a:lnTo>
                  <a:lnTo>
                    <a:pt x="859723" y="34833"/>
                  </a:lnTo>
                  <a:lnTo>
                    <a:pt x="904990" y="24354"/>
                  </a:lnTo>
                  <a:lnTo>
                    <a:pt x="950925" y="15692"/>
                  </a:lnTo>
                  <a:lnTo>
                    <a:pt x="997489" y="8886"/>
                  </a:lnTo>
                  <a:lnTo>
                    <a:pt x="1044642" y="3975"/>
                  </a:lnTo>
                  <a:lnTo>
                    <a:pt x="1092343" y="1000"/>
                  </a:lnTo>
                  <a:lnTo>
                    <a:pt x="1140555" y="0"/>
                  </a:lnTo>
                  <a:lnTo>
                    <a:pt x="1188766" y="1000"/>
                  </a:lnTo>
                  <a:lnTo>
                    <a:pt x="1236470" y="3976"/>
                  </a:lnTo>
                  <a:lnTo>
                    <a:pt x="1283624" y="8886"/>
                  </a:lnTo>
                  <a:lnTo>
                    <a:pt x="1330188" y="15692"/>
                  </a:lnTo>
                  <a:lnTo>
                    <a:pt x="1376123" y="24355"/>
                  </a:lnTo>
                  <a:lnTo>
                    <a:pt x="1421390" y="34833"/>
                  </a:lnTo>
                  <a:lnTo>
                    <a:pt x="1465948" y="47089"/>
                  </a:lnTo>
                  <a:lnTo>
                    <a:pt x="1509759" y="61082"/>
                  </a:lnTo>
                  <a:lnTo>
                    <a:pt x="1552783" y="76772"/>
                  </a:lnTo>
                  <a:lnTo>
                    <a:pt x="1594980" y="94121"/>
                  </a:lnTo>
                  <a:lnTo>
                    <a:pt x="1636311" y="113088"/>
                  </a:lnTo>
                  <a:lnTo>
                    <a:pt x="1676736" y="133634"/>
                  </a:lnTo>
                  <a:lnTo>
                    <a:pt x="1716215" y="155719"/>
                  </a:lnTo>
                  <a:lnTo>
                    <a:pt x="1754709" y="179304"/>
                  </a:lnTo>
                  <a:lnTo>
                    <a:pt x="1792179" y="204350"/>
                  </a:lnTo>
                  <a:lnTo>
                    <a:pt x="1828584" y="230815"/>
                  </a:lnTo>
                  <a:lnTo>
                    <a:pt x="1863885" y="258662"/>
                  </a:lnTo>
                  <a:lnTo>
                    <a:pt x="1898043" y="287850"/>
                  </a:lnTo>
                  <a:lnTo>
                    <a:pt x="1931018" y="318340"/>
                  </a:lnTo>
                  <a:lnTo>
                    <a:pt x="1962770" y="350093"/>
                  </a:lnTo>
                  <a:lnTo>
                    <a:pt x="1993260" y="383068"/>
                  </a:lnTo>
                  <a:lnTo>
                    <a:pt x="2022448" y="417225"/>
                  </a:lnTo>
                  <a:lnTo>
                    <a:pt x="2050295" y="452527"/>
                  </a:lnTo>
                  <a:lnTo>
                    <a:pt x="2076761" y="488932"/>
                  </a:lnTo>
                  <a:lnTo>
                    <a:pt x="2101806" y="526402"/>
                  </a:lnTo>
                  <a:lnTo>
                    <a:pt x="2125391" y="564896"/>
                  </a:lnTo>
                  <a:lnTo>
                    <a:pt x="2147476" y="604375"/>
                  </a:lnTo>
                  <a:lnTo>
                    <a:pt x="2168022" y="644800"/>
                  </a:lnTo>
                  <a:lnTo>
                    <a:pt x="2186989" y="686131"/>
                  </a:lnTo>
                  <a:lnTo>
                    <a:pt x="2204338" y="728328"/>
                  </a:lnTo>
                  <a:lnTo>
                    <a:pt x="2220028" y="771352"/>
                  </a:lnTo>
                  <a:lnTo>
                    <a:pt x="2234021" y="815163"/>
                  </a:lnTo>
                  <a:lnTo>
                    <a:pt x="2246276" y="859722"/>
                  </a:lnTo>
                  <a:lnTo>
                    <a:pt x="2256755" y="904988"/>
                  </a:lnTo>
                  <a:lnTo>
                    <a:pt x="2265417" y="950923"/>
                  </a:lnTo>
                  <a:lnTo>
                    <a:pt x="2272223" y="997487"/>
                  </a:lnTo>
                  <a:lnTo>
                    <a:pt x="2277134" y="1044640"/>
                  </a:lnTo>
                  <a:lnTo>
                    <a:pt x="2280110" y="1092343"/>
                  </a:lnTo>
                  <a:lnTo>
                    <a:pt x="2281109" y="1140556"/>
                  </a:lnTo>
                  <a:lnTo>
                    <a:pt x="2280109" y="1188769"/>
                  </a:lnTo>
                  <a:lnTo>
                    <a:pt x="2277133" y="1236472"/>
                  </a:lnTo>
                  <a:lnTo>
                    <a:pt x="2272223" y="1283625"/>
                  </a:lnTo>
                  <a:lnTo>
                    <a:pt x="2265417" y="1330189"/>
                  </a:lnTo>
                  <a:lnTo>
                    <a:pt x="2256754" y="1376124"/>
                  </a:lnTo>
                  <a:lnTo>
                    <a:pt x="2246276" y="1421391"/>
                  </a:lnTo>
                  <a:lnTo>
                    <a:pt x="2234020" y="1465949"/>
                  </a:lnTo>
                  <a:lnTo>
                    <a:pt x="2220027" y="1509760"/>
                  </a:lnTo>
                  <a:lnTo>
                    <a:pt x="2204337" y="1552784"/>
                  </a:lnTo>
                  <a:lnTo>
                    <a:pt x="2186988" y="1594981"/>
                  </a:lnTo>
                  <a:lnTo>
                    <a:pt x="2168021" y="1636312"/>
                  </a:lnTo>
                  <a:lnTo>
                    <a:pt x="2147475" y="1676737"/>
                  </a:lnTo>
                  <a:lnTo>
                    <a:pt x="2125390" y="1716216"/>
                  </a:lnTo>
                  <a:lnTo>
                    <a:pt x="2101805" y="1754711"/>
                  </a:lnTo>
                  <a:lnTo>
                    <a:pt x="2076760" y="1792180"/>
                  </a:lnTo>
                  <a:lnTo>
                    <a:pt x="2050294" y="1828585"/>
                  </a:lnTo>
                  <a:lnTo>
                    <a:pt x="2022447" y="1863887"/>
                  </a:lnTo>
                  <a:lnTo>
                    <a:pt x="1993259" y="1898044"/>
                  </a:lnTo>
                  <a:lnTo>
                    <a:pt x="1962769" y="1931019"/>
                  </a:lnTo>
                  <a:lnTo>
                    <a:pt x="1931017" y="1962771"/>
                  </a:lnTo>
                  <a:lnTo>
                    <a:pt x="1898042" y="1993261"/>
                  </a:lnTo>
                  <a:lnTo>
                    <a:pt x="1863884" y="2022449"/>
                  </a:lnTo>
                  <a:lnTo>
                    <a:pt x="1828583" y="2050296"/>
                  </a:lnTo>
                  <a:lnTo>
                    <a:pt x="1792178" y="2076762"/>
                  </a:lnTo>
                  <a:lnTo>
                    <a:pt x="1754708" y="2101807"/>
                  </a:lnTo>
                  <a:lnTo>
                    <a:pt x="1716214" y="2125392"/>
                  </a:lnTo>
                  <a:lnTo>
                    <a:pt x="1676735" y="2147477"/>
                  </a:lnTo>
                  <a:lnTo>
                    <a:pt x="1636310" y="2168023"/>
                  </a:lnTo>
                  <a:lnTo>
                    <a:pt x="1594979" y="2186990"/>
                  </a:lnTo>
                  <a:lnTo>
                    <a:pt x="1552782" y="2204339"/>
                  </a:lnTo>
                  <a:lnTo>
                    <a:pt x="1509758" y="2220029"/>
                  </a:lnTo>
                  <a:lnTo>
                    <a:pt x="1465947" y="2234022"/>
                  </a:lnTo>
                  <a:lnTo>
                    <a:pt x="1421389" y="2246278"/>
                  </a:lnTo>
                  <a:lnTo>
                    <a:pt x="1376122" y="2256756"/>
                  </a:lnTo>
                  <a:lnTo>
                    <a:pt x="1330187" y="2265419"/>
                  </a:lnTo>
                  <a:lnTo>
                    <a:pt x="1283623" y="2272225"/>
                  </a:lnTo>
                  <a:lnTo>
                    <a:pt x="1236470" y="2277135"/>
                  </a:lnTo>
                  <a:lnTo>
                    <a:pt x="1188767" y="2280111"/>
                  </a:lnTo>
                  <a:lnTo>
                    <a:pt x="1140554" y="2281112"/>
                  </a:lnTo>
                  <a:close/>
                </a:path>
              </a:pathLst>
            </a:custGeom>
            <a:solidFill>
              <a:srgbClr val="007C8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6177467" y="1976778"/>
              <a:ext cx="608330" cy="608330"/>
            </a:xfrm>
            <a:custGeom>
              <a:rect l="l" t="t" r="r" b="b"/>
              <a:pathLst>
                <a:path w="608329" h="608330">
                  <a:moveTo>
                    <a:pt x="395392" y="608296"/>
                  </a:moveTo>
                  <a:lnTo>
                    <a:pt x="152074" y="608296"/>
                  </a:lnTo>
                  <a:lnTo>
                    <a:pt x="126796" y="603810"/>
                  </a:lnTo>
                  <a:lnTo>
                    <a:pt x="102916" y="591568"/>
                  </a:lnTo>
                  <a:lnTo>
                    <a:pt x="83085" y="573395"/>
                  </a:lnTo>
                  <a:lnTo>
                    <a:pt x="69954" y="551117"/>
                  </a:lnTo>
                  <a:lnTo>
                    <a:pt x="0" y="364978"/>
                  </a:lnTo>
                  <a:lnTo>
                    <a:pt x="0" y="304148"/>
                  </a:lnTo>
                  <a:lnTo>
                    <a:pt x="4781" y="280473"/>
                  </a:lnTo>
                  <a:lnTo>
                    <a:pt x="17818" y="261137"/>
                  </a:lnTo>
                  <a:lnTo>
                    <a:pt x="37154" y="248099"/>
                  </a:lnTo>
                  <a:lnTo>
                    <a:pt x="60829" y="243318"/>
                  </a:lnTo>
                  <a:lnTo>
                    <a:pt x="273733" y="243318"/>
                  </a:lnTo>
                  <a:lnTo>
                    <a:pt x="273733" y="60829"/>
                  </a:lnTo>
                  <a:lnTo>
                    <a:pt x="278514" y="37154"/>
                  </a:lnTo>
                  <a:lnTo>
                    <a:pt x="291552" y="17818"/>
                  </a:lnTo>
                  <a:lnTo>
                    <a:pt x="310887" y="4781"/>
                  </a:lnTo>
                  <a:lnTo>
                    <a:pt x="334563" y="0"/>
                  </a:lnTo>
                  <a:lnTo>
                    <a:pt x="364978" y="0"/>
                  </a:lnTo>
                  <a:lnTo>
                    <a:pt x="364978" y="91244"/>
                  </a:lnTo>
                  <a:lnTo>
                    <a:pt x="456222" y="304148"/>
                  </a:lnTo>
                  <a:lnTo>
                    <a:pt x="456222" y="547467"/>
                  </a:lnTo>
                  <a:lnTo>
                    <a:pt x="451441" y="571142"/>
                  </a:lnTo>
                  <a:lnTo>
                    <a:pt x="438404" y="590478"/>
                  </a:lnTo>
                  <a:lnTo>
                    <a:pt x="419068" y="603515"/>
                  </a:lnTo>
                  <a:lnTo>
                    <a:pt x="395392" y="608296"/>
                  </a:lnTo>
                  <a:close/>
                </a:path>
                <a:path w="608329" h="608330">
                  <a:moveTo>
                    <a:pt x="608296" y="608296"/>
                  </a:moveTo>
                  <a:lnTo>
                    <a:pt x="517052" y="608296"/>
                  </a:lnTo>
                  <a:lnTo>
                    <a:pt x="517052" y="304148"/>
                  </a:lnTo>
                  <a:lnTo>
                    <a:pt x="608296" y="304148"/>
                  </a:lnTo>
                  <a:lnTo>
                    <a:pt x="608296" y="608296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4569825" y="2585075"/>
              <a:ext cx="1911985" cy="1911985"/>
            </a:xfrm>
            <a:custGeom>
              <a:rect l="l" t="t" r="r" b="b"/>
              <a:pathLst>
                <a:path w="1911985" h="1911985">
                  <a:moveTo>
                    <a:pt x="955893" y="0"/>
                  </a:moveTo>
                  <a:close/>
                </a:path>
                <a:path w="1911985" h="1911985">
                  <a:moveTo>
                    <a:pt x="1911789" y="955894"/>
                  </a:moveTo>
                  <a:lnTo>
                    <a:pt x="1" y="955894"/>
                  </a:lnTo>
                  <a:lnTo>
                    <a:pt x="1171" y="908185"/>
                  </a:lnTo>
                  <a:lnTo>
                    <a:pt x="4644" y="861081"/>
                  </a:lnTo>
                  <a:lnTo>
                    <a:pt x="10365" y="814638"/>
                  </a:lnTo>
                  <a:lnTo>
                    <a:pt x="18280" y="768910"/>
                  </a:lnTo>
                  <a:lnTo>
                    <a:pt x="28334" y="723952"/>
                  </a:lnTo>
                  <a:lnTo>
                    <a:pt x="40473" y="679818"/>
                  </a:lnTo>
                  <a:lnTo>
                    <a:pt x="54640" y="636564"/>
                  </a:lnTo>
                  <a:lnTo>
                    <a:pt x="70782" y="594244"/>
                  </a:lnTo>
                  <a:lnTo>
                    <a:pt x="88844" y="552912"/>
                  </a:lnTo>
                  <a:lnTo>
                    <a:pt x="108771" y="512624"/>
                  </a:lnTo>
                  <a:lnTo>
                    <a:pt x="130509" y="473435"/>
                  </a:lnTo>
                  <a:lnTo>
                    <a:pt x="154002" y="435399"/>
                  </a:lnTo>
                  <a:lnTo>
                    <a:pt x="179195" y="398570"/>
                  </a:lnTo>
                  <a:lnTo>
                    <a:pt x="206035" y="363004"/>
                  </a:lnTo>
                  <a:lnTo>
                    <a:pt x="234466" y="328756"/>
                  </a:lnTo>
                  <a:lnTo>
                    <a:pt x="264434" y="295880"/>
                  </a:lnTo>
                  <a:lnTo>
                    <a:pt x="295883" y="264431"/>
                  </a:lnTo>
                  <a:lnTo>
                    <a:pt x="328759" y="234463"/>
                  </a:lnTo>
                  <a:lnTo>
                    <a:pt x="363007" y="206033"/>
                  </a:lnTo>
                  <a:lnTo>
                    <a:pt x="398573" y="179193"/>
                  </a:lnTo>
                  <a:lnTo>
                    <a:pt x="435402" y="153999"/>
                  </a:lnTo>
                  <a:lnTo>
                    <a:pt x="473438" y="130506"/>
                  </a:lnTo>
                  <a:lnTo>
                    <a:pt x="512627" y="108769"/>
                  </a:lnTo>
                  <a:lnTo>
                    <a:pt x="552915" y="88842"/>
                  </a:lnTo>
                  <a:lnTo>
                    <a:pt x="594247" y="70780"/>
                  </a:lnTo>
                  <a:lnTo>
                    <a:pt x="636567" y="54638"/>
                  </a:lnTo>
                  <a:lnTo>
                    <a:pt x="679822" y="40471"/>
                  </a:lnTo>
                  <a:lnTo>
                    <a:pt x="723955" y="28333"/>
                  </a:lnTo>
                  <a:lnTo>
                    <a:pt x="768914" y="18279"/>
                  </a:lnTo>
                  <a:lnTo>
                    <a:pt x="814642" y="10364"/>
                  </a:lnTo>
                  <a:lnTo>
                    <a:pt x="861085" y="4642"/>
                  </a:lnTo>
                  <a:lnTo>
                    <a:pt x="908190" y="1169"/>
                  </a:lnTo>
                  <a:lnTo>
                    <a:pt x="955893" y="0"/>
                  </a:lnTo>
                  <a:lnTo>
                    <a:pt x="1003603" y="1169"/>
                  </a:lnTo>
                  <a:lnTo>
                    <a:pt x="1050706" y="4642"/>
                  </a:lnTo>
                  <a:lnTo>
                    <a:pt x="1097149" y="10364"/>
                  </a:lnTo>
                  <a:lnTo>
                    <a:pt x="1142877" y="18279"/>
                  </a:lnTo>
                  <a:lnTo>
                    <a:pt x="1187835" y="28333"/>
                  </a:lnTo>
                  <a:lnTo>
                    <a:pt x="1231969" y="40471"/>
                  </a:lnTo>
                  <a:lnTo>
                    <a:pt x="1275224" y="54639"/>
                  </a:lnTo>
                  <a:lnTo>
                    <a:pt x="1317544" y="70781"/>
                  </a:lnTo>
                  <a:lnTo>
                    <a:pt x="1358875" y="88843"/>
                  </a:lnTo>
                  <a:lnTo>
                    <a:pt x="1399163" y="108770"/>
                  </a:lnTo>
                  <a:lnTo>
                    <a:pt x="1438352" y="130507"/>
                  </a:lnTo>
                  <a:lnTo>
                    <a:pt x="1476389" y="154000"/>
                  </a:lnTo>
                  <a:lnTo>
                    <a:pt x="1513217" y="179194"/>
                  </a:lnTo>
                  <a:lnTo>
                    <a:pt x="1548783" y="206034"/>
                  </a:lnTo>
                  <a:lnTo>
                    <a:pt x="1583031" y="234465"/>
                  </a:lnTo>
                  <a:lnTo>
                    <a:pt x="1615907" y="264432"/>
                  </a:lnTo>
                  <a:lnTo>
                    <a:pt x="1647356" y="295881"/>
                  </a:lnTo>
                  <a:lnTo>
                    <a:pt x="1677324" y="328757"/>
                  </a:lnTo>
                  <a:lnTo>
                    <a:pt x="1705755" y="363006"/>
                  </a:lnTo>
                  <a:lnTo>
                    <a:pt x="1732594" y="398572"/>
                  </a:lnTo>
                  <a:lnTo>
                    <a:pt x="1757788" y="435400"/>
                  </a:lnTo>
                  <a:lnTo>
                    <a:pt x="1781281" y="473436"/>
                  </a:lnTo>
                  <a:lnTo>
                    <a:pt x="1803018" y="512626"/>
                  </a:lnTo>
                  <a:lnTo>
                    <a:pt x="1822945" y="552914"/>
                  </a:lnTo>
                  <a:lnTo>
                    <a:pt x="1841007" y="594245"/>
                  </a:lnTo>
                  <a:lnTo>
                    <a:pt x="1857149" y="636565"/>
                  </a:lnTo>
                  <a:lnTo>
                    <a:pt x="1871317" y="679820"/>
                  </a:lnTo>
                  <a:lnTo>
                    <a:pt x="1883455" y="723953"/>
                  </a:lnTo>
                  <a:lnTo>
                    <a:pt x="1893509" y="768911"/>
                  </a:lnTo>
                  <a:lnTo>
                    <a:pt x="1901424" y="814639"/>
                  </a:lnTo>
                  <a:lnTo>
                    <a:pt x="1907146" y="861082"/>
                  </a:lnTo>
                  <a:lnTo>
                    <a:pt x="1910619" y="908186"/>
                  </a:lnTo>
                  <a:lnTo>
                    <a:pt x="1911789" y="955894"/>
                  </a:lnTo>
                  <a:close/>
                </a:path>
                <a:path w="1911985" h="1911985">
                  <a:moveTo>
                    <a:pt x="955894" y="1911788"/>
                  </a:moveTo>
                  <a:lnTo>
                    <a:pt x="908186" y="1910618"/>
                  </a:lnTo>
                  <a:lnTo>
                    <a:pt x="861083" y="1907145"/>
                  </a:lnTo>
                  <a:lnTo>
                    <a:pt x="814640" y="1901424"/>
                  </a:lnTo>
                  <a:lnTo>
                    <a:pt x="768911" y="1893509"/>
                  </a:lnTo>
                  <a:lnTo>
                    <a:pt x="723953" y="1883455"/>
                  </a:lnTo>
                  <a:lnTo>
                    <a:pt x="679820" y="1871316"/>
                  </a:lnTo>
                  <a:lnTo>
                    <a:pt x="636565" y="1857149"/>
                  </a:lnTo>
                  <a:lnTo>
                    <a:pt x="594245" y="1841007"/>
                  </a:lnTo>
                  <a:lnTo>
                    <a:pt x="552913" y="1822945"/>
                  </a:lnTo>
                  <a:lnTo>
                    <a:pt x="512626" y="1803018"/>
                  </a:lnTo>
                  <a:lnTo>
                    <a:pt x="473436" y="1781280"/>
                  </a:lnTo>
                  <a:lnTo>
                    <a:pt x="435400" y="1757788"/>
                  </a:lnTo>
                  <a:lnTo>
                    <a:pt x="398571" y="1732594"/>
                  </a:lnTo>
                  <a:lnTo>
                    <a:pt x="363006" y="1705754"/>
                  </a:lnTo>
                  <a:lnTo>
                    <a:pt x="328757" y="1677323"/>
                  </a:lnTo>
                  <a:lnTo>
                    <a:pt x="295881" y="1647356"/>
                  </a:lnTo>
                  <a:lnTo>
                    <a:pt x="264432" y="1615907"/>
                  </a:lnTo>
                  <a:lnTo>
                    <a:pt x="234465" y="1583031"/>
                  </a:lnTo>
                  <a:lnTo>
                    <a:pt x="206034" y="1548782"/>
                  </a:lnTo>
                  <a:lnTo>
                    <a:pt x="179194" y="1513217"/>
                  </a:lnTo>
                  <a:lnTo>
                    <a:pt x="154000" y="1476388"/>
                  </a:lnTo>
                  <a:lnTo>
                    <a:pt x="130507" y="1438352"/>
                  </a:lnTo>
                  <a:lnTo>
                    <a:pt x="108770" y="1399162"/>
                  </a:lnTo>
                  <a:lnTo>
                    <a:pt x="88843" y="1358875"/>
                  </a:lnTo>
                  <a:lnTo>
                    <a:pt x="70781" y="1317543"/>
                  </a:lnTo>
                  <a:lnTo>
                    <a:pt x="54639" y="1275223"/>
                  </a:lnTo>
                  <a:lnTo>
                    <a:pt x="40471" y="1231969"/>
                  </a:lnTo>
                  <a:lnTo>
                    <a:pt x="28333" y="1187835"/>
                  </a:lnTo>
                  <a:lnTo>
                    <a:pt x="18279" y="1142877"/>
                  </a:lnTo>
                  <a:lnTo>
                    <a:pt x="10364" y="1097149"/>
                  </a:lnTo>
                  <a:lnTo>
                    <a:pt x="4642" y="1050706"/>
                  </a:lnTo>
                  <a:lnTo>
                    <a:pt x="1169" y="1003602"/>
                  </a:lnTo>
                  <a:lnTo>
                    <a:pt x="0" y="955894"/>
                  </a:lnTo>
                  <a:lnTo>
                    <a:pt x="1911789" y="955894"/>
                  </a:lnTo>
                  <a:lnTo>
                    <a:pt x="1910618" y="1003603"/>
                  </a:lnTo>
                  <a:lnTo>
                    <a:pt x="1907145" y="1050706"/>
                  </a:lnTo>
                  <a:lnTo>
                    <a:pt x="1901424" y="1097149"/>
                  </a:lnTo>
                  <a:lnTo>
                    <a:pt x="1893509" y="1142877"/>
                  </a:lnTo>
                  <a:lnTo>
                    <a:pt x="1883455" y="1187835"/>
                  </a:lnTo>
                  <a:lnTo>
                    <a:pt x="1871317" y="1231969"/>
                  </a:lnTo>
                  <a:lnTo>
                    <a:pt x="1857149" y="1275223"/>
                  </a:lnTo>
                  <a:lnTo>
                    <a:pt x="1841007" y="1317544"/>
                  </a:lnTo>
                  <a:lnTo>
                    <a:pt x="1822945" y="1358875"/>
                  </a:lnTo>
                  <a:lnTo>
                    <a:pt x="1803018" y="1399163"/>
                  </a:lnTo>
                  <a:lnTo>
                    <a:pt x="1781281" y="1438352"/>
                  </a:lnTo>
                  <a:lnTo>
                    <a:pt x="1757788" y="1476388"/>
                  </a:lnTo>
                  <a:lnTo>
                    <a:pt x="1732594" y="1513217"/>
                  </a:lnTo>
                  <a:lnTo>
                    <a:pt x="1705754" y="1548783"/>
                  </a:lnTo>
                  <a:lnTo>
                    <a:pt x="1677323" y="1583031"/>
                  </a:lnTo>
                  <a:lnTo>
                    <a:pt x="1647356" y="1615907"/>
                  </a:lnTo>
                  <a:lnTo>
                    <a:pt x="1615907" y="1647356"/>
                  </a:lnTo>
                  <a:lnTo>
                    <a:pt x="1583031" y="1677323"/>
                  </a:lnTo>
                  <a:lnTo>
                    <a:pt x="1548783" y="1705754"/>
                  </a:lnTo>
                  <a:lnTo>
                    <a:pt x="1513217" y="1732594"/>
                  </a:lnTo>
                  <a:lnTo>
                    <a:pt x="1476388" y="1757788"/>
                  </a:lnTo>
                  <a:lnTo>
                    <a:pt x="1438352" y="1781281"/>
                  </a:lnTo>
                  <a:lnTo>
                    <a:pt x="1399163" y="1803018"/>
                  </a:lnTo>
                  <a:lnTo>
                    <a:pt x="1358875" y="1822945"/>
                  </a:lnTo>
                  <a:lnTo>
                    <a:pt x="1317544" y="1841007"/>
                  </a:lnTo>
                  <a:lnTo>
                    <a:pt x="1275223" y="1857149"/>
                  </a:lnTo>
                  <a:lnTo>
                    <a:pt x="1231969" y="1871316"/>
                  </a:lnTo>
                  <a:lnTo>
                    <a:pt x="1187835" y="1883455"/>
                  </a:lnTo>
                  <a:lnTo>
                    <a:pt x="1142877" y="1893509"/>
                  </a:lnTo>
                  <a:lnTo>
                    <a:pt x="1097149" y="1901424"/>
                  </a:lnTo>
                  <a:lnTo>
                    <a:pt x="1050706" y="1907145"/>
                  </a:lnTo>
                  <a:lnTo>
                    <a:pt x="1003603" y="1910618"/>
                  </a:lnTo>
                  <a:lnTo>
                    <a:pt x="955894" y="1911788"/>
                  </a:lnTo>
                  <a:close/>
                </a:path>
              </a:pathLst>
            </a:custGeom>
            <a:solidFill>
              <a:srgbClr val="37E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5156398" y="3235877"/>
              <a:ext cx="739140" cy="610235"/>
            </a:xfrm>
            <a:custGeom>
              <a:rect l="l" t="t" r="r" b="b"/>
              <a:pathLst>
                <a:path w="739139" h="610235">
                  <a:moveTo>
                    <a:pt x="0" y="274583"/>
                  </a:moveTo>
                  <a:lnTo>
                    <a:pt x="0" y="91528"/>
                  </a:lnTo>
                  <a:lnTo>
                    <a:pt x="221593" y="0"/>
                  </a:lnTo>
                  <a:lnTo>
                    <a:pt x="258526" y="0"/>
                  </a:lnTo>
                  <a:lnTo>
                    <a:pt x="267232" y="35627"/>
                  </a:lnTo>
                  <a:lnTo>
                    <a:pt x="290977" y="64720"/>
                  </a:lnTo>
                  <a:lnTo>
                    <a:pt x="326195" y="84335"/>
                  </a:lnTo>
                  <a:lnTo>
                    <a:pt x="369323" y="91528"/>
                  </a:lnTo>
                  <a:lnTo>
                    <a:pt x="738645" y="91528"/>
                  </a:lnTo>
                  <a:lnTo>
                    <a:pt x="738645" y="244074"/>
                  </a:lnTo>
                  <a:lnTo>
                    <a:pt x="147729" y="244074"/>
                  </a:lnTo>
                  <a:lnTo>
                    <a:pt x="0" y="274583"/>
                  </a:lnTo>
                  <a:close/>
                </a:path>
                <a:path w="739139" h="610235">
                  <a:moveTo>
                    <a:pt x="738645" y="91528"/>
                  </a:moveTo>
                  <a:lnTo>
                    <a:pt x="369323" y="91528"/>
                  </a:lnTo>
                  <a:lnTo>
                    <a:pt x="412450" y="84335"/>
                  </a:lnTo>
                  <a:lnTo>
                    <a:pt x="447668" y="64720"/>
                  </a:lnTo>
                  <a:lnTo>
                    <a:pt x="471413" y="35627"/>
                  </a:lnTo>
                  <a:lnTo>
                    <a:pt x="480119" y="0"/>
                  </a:lnTo>
                  <a:lnTo>
                    <a:pt x="517052" y="0"/>
                  </a:lnTo>
                  <a:lnTo>
                    <a:pt x="738645" y="91528"/>
                  </a:lnTo>
                  <a:close/>
                </a:path>
                <a:path w="739139" h="610235">
                  <a:moveTo>
                    <a:pt x="590916" y="610186"/>
                  </a:moveTo>
                  <a:lnTo>
                    <a:pt x="147729" y="610186"/>
                  </a:lnTo>
                  <a:lnTo>
                    <a:pt x="147729" y="244074"/>
                  </a:lnTo>
                  <a:lnTo>
                    <a:pt x="590916" y="244074"/>
                  </a:lnTo>
                  <a:lnTo>
                    <a:pt x="590916" y="610186"/>
                  </a:lnTo>
                  <a:close/>
                </a:path>
                <a:path w="739139" h="610235">
                  <a:moveTo>
                    <a:pt x="738645" y="274583"/>
                  </a:moveTo>
                  <a:lnTo>
                    <a:pt x="590916" y="244074"/>
                  </a:lnTo>
                  <a:lnTo>
                    <a:pt x="738645" y="244074"/>
                  </a:lnTo>
                  <a:lnTo>
                    <a:pt x="738645" y="274583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5905902" y="3792071"/>
              <a:ext cx="1520825" cy="1520825"/>
            </a:xfrm>
            <a:custGeom>
              <a:rect l="l" t="t" r="r" b="b"/>
              <a:pathLst>
                <a:path w="1520825" h="1520825">
                  <a:moveTo>
                    <a:pt x="1520741" y="760371"/>
                  </a:moveTo>
                  <a:lnTo>
                    <a:pt x="3" y="760371"/>
                  </a:lnTo>
                  <a:lnTo>
                    <a:pt x="1499" y="712283"/>
                  </a:lnTo>
                  <a:lnTo>
                    <a:pt x="5928" y="664990"/>
                  </a:lnTo>
                  <a:lnTo>
                    <a:pt x="13200" y="618582"/>
                  </a:lnTo>
                  <a:lnTo>
                    <a:pt x="23226" y="573146"/>
                  </a:lnTo>
                  <a:lnTo>
                    <a:pt x="35918" y="528773"/>
                  </a:lnTo>
                  <a:lnTo>
                    <a:pt x="51185" y="485550"/>
                  </a:lnTo>
                  <a:lnTo>
                    <a:pt x="68940" y="443568"/>
                  </a:lnTo>
                  <a:lnTo>
                    <a:pt x="89093" y="402915"/>
                  </a:lnTo>
                  <a:lnTo>
                    <a:pt x="111555" y="363680"/>
                  </a:lnTo>
                  <a:lnTo>
                    <a:pt x="136237" y="325953"/>
                  </a:lnTo>
                  <a:lnTo>
                    <a:pt x="163050" y="289822"/>
                  </a:lnTo>
                  <a:lnTo>
                    <a:pt x="191905" y="255377"/>
                  </a:lnTo>
                  <a:lnTo>
                    <a:pt x="222712" y="222706"/>
                  </a:lnTo>
                  <a:lnTo>
                    <a:pt x="255383" y="191899"/>
                  </a:lnTo>
                  <a:lnTo>
                    <a:pt x="289829" y="163044"/>
                  </a:lnTo>
                  <a:lnTo>
                    <a:pt x="325960" y="136232"/>
                  </a:lnTo>
                  <a:lnTo>
                    <a:pt x="363687" y="111550"/>
                  </a:lnTo>
                  <a:lnTo>
                    <a:pt x="402922" y="89088"/>
                  </a:lnTo>
                  <a:lnTo>
                    <a:pt x="443575" y="68935"/>
                  </a:lnTo>
                  <a:lnTo>
                    <a:pt x="485558" y="51181"/>
                  </a:lnTo>
                  <a:lnTo>
                    <a:pt x="528780" y="35913"/>
                  </a:lnTo>
                  <a:lnTo>
                    <a:pt x="573154" y="23222"/>
                  </a:lnTo>
                  <a:lnTo>
                    <a:pt x="618591" y="13195"/>
                  </a:lnTo>
                  <a:lnTo>
                    <a:pt x="665001" y="5924"/>
                  </a:lnTo>
                  <a:lnTo>
                    <a:pt x="712303" y="1495"/>
                  </a:lnTo>
                  <a:lnTo>
                    <a:pt x="760373" y="0"/>
                  </a:lnTo>
                  <a:lnTo>
                    <a:pt x="808463" y="1496"/>
                  </a:lnTo>
                  <a:lnTo>
                    <a:pt x="855754" y="5924"/>
                  </a:lnTo>
                  <a:lnTo>
                    <a:pt x="902162" y="13196"/>
                  </a:lnTo>
                  <a:lnTo>
                    <a:pt x="947597" y="23222"/>
                  </a:lnTo>
                  <a:lnTo>
                    <a:pt x="991970" y="35914"/>
                  </a:lnTo>
                  <a:lnTo>
                    <a:pt x="1035192" y="51182"/>
                  </a:lnTo>
                  <a:lnTo>
                    <a:pt x="1077174" y="68937"/>
                  </a:lnTo>
                  <a:lnTo>
                    <a:pt x="1117827" y="89090"/>
                  </a:lnTo>
                  <a:lnTo>
                    <a:pt x="1157062" y="111551"/>
                  </a:lnTo>
                  <a:lnTo>
                    <a:pt x="1194789" y="136233"/>
                  </a:lnTo>
                  <a:lnTo>
                    <a:pt x="1230920" y="163046"/>
                  </a:lnTo>
                  <a:lnTo>
                    <a:pt x="1265365" y="191900"/>
                  </a:lnTo>
                  <a:lnTo>
                    <a:pt x="1298036" y="222708"/>
                  </a:lnTo>
                  <a:lnTo>
                    <a:pt x="1328843" y="255379"/>
                  </a:lnTo>
                  <a:lnTo>
                    <a:pt x="1357697" y="289824"/>
                  </a:lnTo>
                  <a:lnTo>
                    <a:pt x="1384510" y="325955"/>
                  </a:lnTo>
                  <a:lnTo>
                    <a:pt x="1409192" y="363682"/>
                  </a:lnTo>
                  <a:lnTo>
                    <a:pt x="1431653" y="402917"/>
                  </a:lnTo>
                  <a:lnTo>
                    <a:pt x="1451806" y="443570"/>
                  </a:lnTo>
                  <a:lnTo>
                    <a:pt x="1469561" y="485552"/>
                  </a:lnTo>
                  <a:lnTo>
                    <a:pt x="1484829" y="528774"/>
                  </a:lnTo>
                  <a:lnTo>
                    <a:pt x="1497520" y="573148"/>
                  </a:lnTo>
                  <a:lnTo>
                    <a:pt x="1507546" y="618583"/>
                  </a:lnTo>
                  <a:lnTo>
                    <a:pt x="1514818" y="664992"/>
                  </a:lnTo>
                  <a:lnTo>
                    <a:pt x="1519246" y="712284"/>
                  </a:lnTo>
                  <a:lnTo>
                    <a:pt x="1520741" y="760371"/>
                  </a:lnTo>
                  <a:close/>
                </a:path>
                <a:path w="1520825" h="1520825">
                  <a:moveTo>
                    <a:pt x="760370" y="1520739"/>
                  </a:moveTo>
                  <a:lnTo>
                    <a:pt x="712283" y="1519243"/>
                  </a:lnTo>
                  <a:lnTo>
                    <a:pt x="664991" y="1514815"/>
                  </a:lnTo>
                  <a:lnTo>
                    <a:pt x="618583" y="1507543"/>
                  </a:lnTo>
                  <a:lnTo>
                    <a:pt x="573147" y="1497517"/>
                  </a:lnTo>
                  <a:lnTo>
                    <a:pt x="528774" y="1484825"/>
                  </a:lnTo>
                  <a:lnTo>
                    <a:pt x="485551" y="1469558"/>
                  </a:lnTo>
                  <a:lnTo>
                    <a:pt x="443569" y="1451803"/>
                  </a:lnTo>
                  <a:lnTo>
                    <a:pt x="402916" y="1431650"/>
                  </a:lnTo>
                  <a:lnTo>
                    <a:pt x="363682" y="1409188"/>
                  </a:lnTo>
                  <a:lnTo>
                    <a:pt x="325954" y="1384506"/>
                  </a:lnTo>
                  <a:lnTo>
                    <a:pt x="289823" y="1357694"/>
                  </a:lnTo>
                  <a:lnTo>
                    <a:pt x="255378" y="1328839"/>
                  </a:lnTo>
                  <a:lnTo>
                    <a:pt x="222707" y="1298032"/>
                  </a:lnTo>
                  <a:lnTo>
                    <a:pt x="191900" y="1265361"/>
                  </a:lnTo>
                  <a:lnTo>
                    <a:pt x="163046" y="1230916"/>
                  </a:lnTo>
                  <a:lnTo>
                    <a:pt x="136233" y="1194785"/>
                  </a:lnTo>
                  <a:lnTo>
                    <a:pt x="111551" y="1157058"/>
                  </a:lnTo>
                  <a:lnTo>
                    <a:pt x="89089" y="1117823"/>
                  </a:lnTo>
                  <a:lnTo>
                    <a:pt x="68936" y="1077170"/>
                  </a:lnTo>
                  <a:lnTo>
                    <a:pt x="51181" y="1035188"/>
                  </a:lnTo>
                  <a:lnTo>
                    <a:pt x="35914" y="991966"/>
                  </a:lnTo>
                  <a:lnTo>
                    <a:pt x="23222" y="947592"/>
                  </a:lnTo>
                  <a:lnTo>
                    <a:pt x="13196" y="902157"/>
                  </a:lnTo>
                  <a:lnTo>
                    <a:pt x="5924" y="855749"/>
                  </a:lnTo>
                  <a:lnTo>
                    <a:pt x="1495" y="808456"/>
                  </a:lnTo>
                  <a:lnTo>
                    <a:pt x="0" y="760369"/>
                  </a:lnTo>
                  <a:lnTo>
                    <a:pt x="1520741" y="760371"/>
                  </a:lnTo>
                  <a:lnTo>
                    <a:pt x="1519245" y="808456"/>
                  </a:lnTo>
                  <a:lnTo>
                    <a:pt x="1514816" y="855749"/>
                  </a:lnTo>
                  <a:lnTo>
                    <a:pt x="1507545" y="902157"/>
                  </a:lnTo>
                  <a:lnTo>
                    <a:pt x="1497518" y="947592"/>
                  </a:lnTo>
                  <a:lnTo>
                    <a:pt x="1484827" y="991966"/>
                  </a:lnTo>
                  <a:lnTo>
                    <a:pt x="1469559" y="1035188"/>
                  </a:lnTo>
                  <a:lnTo>
                    <a:pt x="1451804" y="1077170"/>
                  </a:lnTo>
                  <a:lnTo>
                    <a:pt x="1431651" y="1117823"/>
                  </a:lnTo>
                  <a:lnTo>
                    <a:pt x="1409190" y="1157058"/>
                  </a:lnTo>
                  <a:lnTo>
                    <a:pt x="1384508" y="1194785"/>
                  </a:lnTo>
                  <a:lnTo>
                    <a:pt x="1357695" y="1230916"/>
                  </a:lnTo>
                  <a:lnTo>
                    <a:pt x="1328841" y="1265362"/>
                  </a:lnTo>
                  <a:lnTo>
                    <a:pt x="1298033" y="1298033"/>
                  </a:lnTo>
                  <a:lnTo>
                    <a:pt x="1265363" y="1328840"/>
                  </a:lnTo>
                  <a:lnTo>
                    <a:pt x="1230917" y="1357694"/>
                  </a:lnTo>
                  <a:lnTo>
                    <a:pt x="1194786" y="1384507"/>
                  </a:lnTo>
                  <a:lnTo>
                    <a:pt x="1157059" y="1409189"/>
                  </a:lnTo>
                  <a:lnTo>
                    <a:pt x="1117824" y="1431651"/>
                  </a:lnTo>
                  <a:lnTo>
                    <a:pt x="1077171" y="1451804"/>
                  </a:lnTo>
                  <a:lnTo>
                    <a:pt x="1035189" y="1469558"/>
                  </a:lnTo>
                  <a:lnTo>
                    <a:pt x="991967" y="1484826"/>
                  </a:lnTo>
                  <a:lnTo>
                    <a:pt x="947594" y="1497518"/>
                  </a:lnTo>
                  <a:lnTo>
                    <a:pt x="902158" y="1507544"/>
                  </a:lnTo>
                  <a:lnTo>
                    <a:pt x="855750" y="1514816"/>
                  </a:lnTo>
                  <a:lnTo>
                    <a:pt x="808458" y="1519244"/>
                  </a:lnTo>
                  <a:lnTo>
                    <a:pt x="760370" y="1520739"/>
                  </a:lnTo>
                  <a:close/>
                </a:path>
              </a:pathLst>
            </a:custGeom>
            <a:solidFill>
              <a:srgbClr val="00BEA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6348248" y="4295207"/>
              <a:ext cx="636270" cy="514984"/>
            </a:xfrm>
            <a:custGeom>
              <a:rect l="l" t="t" r="r" b="b"/>
              <a:pathLst>
                <a:path w="636270" h="514984">
                  <a:moveTo>
                    <a:pt x="318987" y="514448"/>
                  </a:moveTo>
                  <a:lnTo>
                    <a:pt x="269145" y="483167"/>
                  </a:lnTo>
                  <a:lnTo>
                    <a:pt x="159493" y="403150"/>
                  </a:lnTo>
                  <a:lnTo>
                    <a:pt x="49841" y="295138"/>
                  </a:lnTo>
                  <a:lnTo>
                    <a:pt x="0" y="179870"/>
                  </a:lnTo>
                  <a:lnTo>
                    <a:pt x="4878" y="135323"/>
                  </a:lnTo>
                  <a:lnTo>
                    <a:pt x="19407" y="93270"/>
                  </a:lnTo>
                  <a:lnTo>
                    <a:pt x="43430" y="56213"/>
                  </a:lnTo>
                  <a:lnTo>
                    <a:pt x="76789" y="26649"/>
                  </a:lnTo>
                  <a:lnTo>
                    <a:pt x="119327" y="7078"/>
                  </a:lnTo>
                  <a:lnTo>
                    <a:pt x="170886" y="0"/>
                  </a:lnTo>
                  <a:lnTo>
                    <a:pt x="237282" y="14374"/>
                  </a:lnTo>
                  <a:lnTo>
                    <a:pt x="283385" y="45998"/>
                  </a:lnTo>
                  <a:lnTo>
                    <a:pt x="310264" y="77622"/>
                  </a:lnTo>
                  <a:lnTo>
                    <a:pt x="318987" y="91996"/>
                  </a:lnTo>
                  <a:lnTo>
                    <a:pt x="615996" y="91996"/>
                  </a:lnTo>
                  <a:lnTo>
                    <a:pt x="616302" y="92465"/>
                  </a:lnTo>
                  <a:lnTo>
                    <a:pt x="631059" y="134693"/>
                  </a:lnTo>
                  <a:lnTo>
                    <a:pt x="636060" y="179870"/>
                  </a:lnTo>
                  <a:lnTo>
                    <a:pt x="586517" y="295893"/>
                  </a:lnTo>
                  <a:lnTo>
                    <a:pt x="477523" y="403822"/>
                  </a:lnTo>
                  <a:lnTo>
                    <a:pt x="368529" y="483419"/>
                  </a:lnTo>
                  <a:lnTo>
                    <a:pt x="318987" y="514448"/>
                  </a:lnTo>
                  <a:close/>
                </a:path>
                <a:path w="636270" h="514984">
                  <a:moveTo>
                    <a:pt x="615996" y="91996"/>
                  </a:moveTo>
                  <a:lnTo>
                    <a:pt x="318987" y="91996"/>
                  </a:lnTo>
                  <a:lnTo>
                    <a:pt x="326908" y="77622"/>
                  </a:lnTo>
                  <a:lnTo>
                    <a:pt x="352452" y="45998"/>
                  </a:lnTo>
                  <a:lnTo>
                    <a:pt x="398289" y="14374"/>
                  </a:lnTo>
                  <a:lnTo>
                    <a:pt x="467088" y="0"/>
                  </a:lnTo>
                  <a:lnTo>
                    <a:pt x="517183" y="6953"/>
                  </a:lnTo>
                  <a:lnTo>
                    <a:pt x="558996" y="26246"/>
                  </a:lnTo>
                  <a:lnTo>
                    <a:pt x="592159" y="55533"/>
                  </a:lnTo>
                  <a:lnTo>
                    <a:pt x="615996" y="91996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5227003" y="4767461"/>
              <a:ext cx="1336675" cy="1336675"/>
            </a:xfrm>
            <a:custGeom>
              <a:rect l="l" t="t" r="r" b="b"/>
              <a:pathLst>
                <a:path w="1336675" h="1336675">
                  <a:moveTo>
                    <a:pt x="1336080" y="668041"/>
                  </a:moveTo>
                  <a:lnTo>
                    <a:pt x="0" y="668041"/>
                  </a:lnTo>
                  <a:lnTo>
                    <a:pt x="1678" y="620331"/>
                  </a:lnTo>
                  <a:lnTo>
                    <a:pt x="6634" y="573527"/>
                  </a:lnTo>
                  <a:lnTo>
                    <a:pt x="14757" y="527742"/>
                  </a:lnTo>
                  <a:lnTo>
                    <a:pt x="25934" y="483089"/>
                  </a:lnTo>
                  <a:lnTo>
                    <a:pt x="40050" y="439680"/>
                  </a:lnTo>
                  <a:lnTo>
                    <a:pt x="56993" y="397628"/>
                  </a:lnTo>
                  <a:lnTo>
                    <a:pt x="76651" y="357047"/>
                  </a:lnTo>
                  <a:lnTo>
                    <a:pt x="98909" y="318050"/>
                  </a:lnTo>
                  <a:lnTo>
                    <a:pt x="123656" y="280750"/>
                  </a:lnTo>
                  <a:lnTo>
                    <a:pt x="150778" y="245259"/>
                  </a:lnTo>
                  <a:lnTo>
                    <a:pt x="180161" y="211691"/>
                  </a:lnTo>
                  <a:lnTo>
                    <a:pt x="211693" y="180159"/>
                  </a:lnTo>
                  <a:lnTo>
                    <a:pt x="245261" y="150775"/>
                  </a:lnTo>
                  <a:lnTo>
                    <a:pt x="280752" y="123654"/>
                  </a:lnTo>
                  <a:lnTo>
                    <a:pt x="318053" y="98908"/>
                  </a:lnTo>
                  <a:lnTo>
                    <a:pt x="357050" y="76649"/>
                  </a:lnTo>
                  <a:lnTo>
                    <a:pt x="397631" y="56992"/>
                  </a:lnTo>
                  <a:lnTo>
                    <a:pt x="439683" y="40048"/>
                  </a:lnTo>
                  <a:lnTo>
                    <a:pt x="483092" y="25932"/>
                  </a:lnTo>
                  <a:lnTo>
                    <a:pt x="527747" y="14756"/>
                  </a:lnTo>
                  <a:lnTo>
                    <a:pt x="573533" y="6633"/>
                  </a:lnTo>
                  <a:lnTo>
                    <a:pt x="620345" y="1677"/>
                  </a:lnTo>
                  <a:lnTo>
                    <a:pt x="668040" y="0"/>
                  </a:lnTo>
                  <a:lnTo>
                    <a:pt x="715752" y="1677"/>
                  </a:lnTo>
                  <a:lnTo>
                    <a:pt x="762554" y="6634"/>
                  </a:lnTo>
                  <a:lnTo>
                    <a:pt x="808338" y="14757"/>
                  </a:lnTo>
                  <a:lnTo>
                    <a:pt x="852991" y="25933"/>
                  </a:lnTo>
                  <a:lnTo>
                    <a:pt x="896400" y="40049"/>
                  </a:lnTo>
                  <a:lnTo>
                    <a:pt x="938451" y="56993"/>
                  </a:lnTo>
                  <a:lnTo>
                    <a:pt x="979032" y="76650"/>
                  </a:lnTo>
                  <a:lnTo>
                    <a:pt x="1018029" y="98909"/>
                  </a:lnTo>
                  <a:lnTo>
                    <a:pt x="1055329" y="123655"/>
                  </a:lnTo>
                  <a:lnTo>
                    <a:pt x="1090820" y="150777"/>
                  </a:lnTo>
                  <a:lnTo>
                    <a:pt x="1124388" y="180160"/>
                  </a:lnTo>
                  <a:lnTo>
                    <a:pt x="1155920" y="211692"/>
                  </a:lnTo>
                  <a:lnTo>
                    <a:pt x="1185303" y="245260"/>
                  </a:lnTo>
                  <a:lnTo>
                    <a:pt x="1212425" y="280751"/>
                  </a:lnTo>
                  <a:lnTo>
                    <a:pt x="1237171" y="318052"/>
                  </a:lnTo>
                  <a:lnTo>
                    <a:pt x="1259430" y="357049"/>
                  </a:lnTo>
                  <a:lnTo>
                    <a:pt x="1279087" y="397630"/>
                  </a:lnTo>
                  <a:lnTo>
                    <a:pt x="1296030" y="439681"/>
                  </a:lnTo>
                  <a:lnTo>
                    <a:pt x="1310147" y="483090"/>
                  </a:lnTo>
                  <a:lnTo>
                    <a:pt x="1321323" y="527744"/>
                  </a:lnTo>
                  <a:lnTo>
                    <a:pt x="1329446" y="573528"/>
                  </a:lnTo>
                  <a:lnTo>
                    <a:pt x="1334402" y="620332"/>
                  </a:lnTo>
                  <a:lnTo>
                    <a:pt x="1336080" y="668041"/>
                  </a:lnTo>
                  <a:close/>
                </a:path>
                <a:path w="1336675" h="1336675">
                  <a:moveTo>
                    <a:pt x="668040" y="1336080"/>
                  </a:moveTo>
                  <a:lnTo>
                    <a:pt x="620331" y="1334402"/>
                  </a:lnTo>
                  <a:lnTo>
                    <a:pt x="573528" y="1329446"/>
                  </a:lnTo>
                  <a:lnTo>
                    <a:pt x="527743" y="1321323"/>
                  </a:lnTo>
                  <a:lnTo>
                    <a:pt x="483089" y="1310146"/>
                  </a:lnTo>
                  <a:lnTo>
                    <a:pt x="439680" y="1296030"/>
                  </a:lnTo>
                  <a:lnTo>
                    <a:pt x="397629" y="1279087"/>
                  </a:lnTo>
                  <a:lnTo>
                    <a:pt x="357048" y="1259429"/>
                  </a:lnTo>
                  <a:lnTo>
                    <a:pt x="318051" y="1237171"/>
                  </a:lnTo>
                  <a:lnTo>
                    <a:pt x="280750" y="1212424"/>
                  </a:lnTo>
                  <a:lnTo>
                    <a:pt x="245260" y="1185303"/>
                  </a:lnTo>
                  <a:lnTo>
                    <a:pt x="211692" y="1155920"/>
                  </a:lnTo>
                  <a:lnTo>
                    <a:pt x="180159" y="1124387"/>
                  </a:lnTo>
                  <a:lnTo>
                    <a:pt x="150776" y="1090819"/>
                  </a:lnTo>
                  <a:lnTo>
                    <a:pt x="123655" y="1055329"/>
                  </a:lnTo>
                  <a:lnTo>
                    <a:pt x="98908" y="1018028"/>
                  </a:lnTo>
                  <a:lnTo>
                    <a:pt x="76650" y="979031"/>
                  </a:lnTo>
                  <a:lnTo>
                    <a:pt x="56992" y="938450"/>
                  </a:lnTo>
                  <a:lnTo>
                    <a:pt x="40049" y="896399"/>
                  </a:lnTo>
                  <a:lnTo>
                    <a:pt x="25932" y="852990"/>
                  </a:lnTo>
                  <a:lnTo>
                    <a:pt x="14756" y="808336"/>
                  </a:lnTo>
                  <a:lnTo>
                    <a:pt x="6633" y="762551"/>
                  </a:lnTo>
                  <a:lnTo>
                    <a:pt x="1677" y="715748"/>
                  </a:lnTo>
                  <a:lnTo>
                    <a:pt x="0" y="668040"/>
                  </a:lnTo>
                  <a:lnTo>
                    <a:pt x="1336080" y="668041"/>
                  </a:lnTo>
                  <a:lnTo>
                    <a:pt x="1334402" y="715749"/>
                  </a:lnTo>
                  <a:lnTo>
                    <a:pt x="1329445" y="762552"/>
                  </a:lnTo>
                  <a:lnTo>
                    <a:pt x="1321323" y="808337"/>
                  </a:lnTo>
                  <a:lnTo>
                    <a:pt x="1310146" y="852990"/>
                  </a:lnTo>
                  <a:lnTo>
                    <a:pt x="1296030" y="896399"/>
                  </a:lnTo>
                  <a:lnTo>
                    <a:pt x="1279087" y="938451"/>
                  </a:lnTo>
                  <a:lnTo>
                    <a:pt x="1259429" y="979031"/>
                  </a:lnTo>
                  <a:lnTo>
                    <a:pt x="1237171" y="1018029"/>
                  </a:lnTo>
                  <a:lnTo>
                    <a:pt x="1212424" y="1055329"/>
                  </a:lnTo>
                  <a:lnTo>
                    <a:pt x="1185303" y="1090820"/>
                  </a:lnTo>
                  <a:lnTo>
                    <a:pt x="1155919" y="1124388"/>
                  </a:lnTo>
                  <a:lnTo>
                    <a:pt x="1124387" y="1155920"/>
                  </a:lnTo>
                  <a:lnTo>
                    <a:pt x="1090819" y="1185303"/>
                  </a:lnTo>
                  <a:lnTo>
                    <a:pt x="1055328" y="1212425"/>
                  </a:lnTo>
                  <a:lnTo>
                    <a:pt x="1018028" y="1237171"/>
                  </a:lnTo>
                  <a:lnTo>
                    <a:pt x="979031" y="1259430"/>
                  </a:lnTo>
                  <a:lnTo>
                    <a:pt x="938450" y="1279087"/>
                  </a:lnTo>
                  <a:lnTo>
                    <a:pt x="896398" y="1296030"/>
                  </a:lnTo>
                  <a:lnTo>
                    <a:pt x="852989" y="1310147"/>
                  </a:lnTo>
                  <a:lnTo>
                    <a:pt x="808336" y="1321323"/>
                  </a:lnTo>
                  <a:lnTo>
                    <a:pt x="762551" y="1329446"/>
                  </a:lnTo>
                  <a:lnTo>
                    <a:pt x="715747" y="1334402"/>
                  </a:lnTo>
                  <a:lnTo>
                    <a:pt x="668040" y="1336080"/>
                  </a:lnTo>
                  <a:close/>
                </a:path>
              </a:pathLst>
            </a:custGeom>
            <a:solidFill>
              <a:srgbClr val="18D3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5633396" y="5226379"/>
              <a:ext cx="523875" cy="418465"/>
            </a:xfrm>
            <a:custGeom>
              <a:rect l="l" t="t" r="r" b="b"/>
              <a:pathLst>
                <a:path w="523875" h="418464">
                  <a:moveTo>
                    <a:pt x="130823" y="418246"/>
                  </a:moveTo>
                  <a:lnTo>
                    <a:pt x="32706" y="418246"/>
                  </a:lnTo>
                  <a:lnTo>
                    <a:pt x="19972" y="415899"/>
                  </a:lnTo>
                  <a:lnTo>
                    <a:pt x="9576" y="409498"/>
                  </a:lnTo>
                  <a:lnTo>
                    <a:pt x="2569" y="400002"/>
                  </a:lnTo>
                  <a:lnTo>
                    <a:pt x="0" y="388371"/>
                  </a:lnTo>
                  <a:lnTo>
                    <a:pt x="0" y="268872"/>
                  </a:lnTo>
                  <a:lnTo>
                    <a:pt x="2569" y="257241"/>
                  </a:lnTo>
                  <a:lnTo>
                    <a:pt x="9576" y="247745"/>
                  </a:lnTo>
                  <a:lnTo>
                    <a:pt x="19972" y="241344"/>
                  </a:lnTo>
                  <a:lnTo>
                    <a:pt x="32706" y="238997"/>
                  </a:lnTo>
                  <a:lnTo>
                    <a:pt x="65411" y="238997"/>
                  </a:lnTo>
                  <a:lnTo>
                    <a:pt x="65411" y="179248"/>
                  </a:lnTo>
                  <a:lnTo>
                    <a:pt x="72424" y="131609"/>
                  </a:lnTo>
                  <a:lnTo>
                    <a:pt x="92212" y="88794"/>
                  </a:lnTo>
                  <a:lnTo>
                    <a:pt x="122903" y="52514"/>
                  </a:lnTo>
                  <a:lnTo>
                    <a:pt x="162621" y="24480"/>
                  </a:lnTo>
                  <a:lnTo>
                    <a:pt x="209494" y="6405"/>
                  </a:lnTo>
                  <a:lnTo>
                    <a:pt x="261647" y="0"/>
                  </a:lnTo>
                  <a:lnTo>
                    <a:pt x="313801" y="6405"/>
                  </a:lnTo>
                  <a:lnTo>
                    <a:pt x="360673" y="24480"/>
                  </a:lnTo>
                  <a:lnTo>
                    <a:pt x="400392" y="52514"/>
                  </a:lnTo>
                  <a:lnTo>
                    <a:pt x="406512" y="59749"/>
                  </a:lnTo>
                  <a:lnTo>
                    <a:pt x="261647" y="59749"/>
                  </a:lnTo>
                  <a:lnTo>
                    <a:pt x="210754" y="69149"/>
                  </a:lnTo>
                  <a:lnTo>
                    <a:pt x="169167" y="94773"/>
                  </a:lnTo>
                  <a:lnTo>
                    <a:pt x="141114" y="132761"/>
                  </a:lnTo>
                  <a:lnTo>
                    <a:pt x="130823" y="179248"/>
                  </a:lnTo>
                  <a:lnTo>
                    <a:pt x="130823" y="418246"/>
                  </a:lnTo>
                  <a:close/>
                </a:path>
                <a:path w="523875" h="418464">
                  <a:moveTo>
                    <a:pt x="490589" y="418246"/>
                  </a:moveTo>
                  <a:lnTo>
                    <a:pt x="392471" y="418246"/>
                  </a:lnTo>
                  <a:lnTo>
                    <a:pt x="392471" y="179248"/>
                  </a:lnTo>
                  <a:lnTo>
                    <a:pt x="382180" y="132761"/>
                  </a:lnTo>
                  <a:lnTo>
                    <a:pt x="354127" y="94773"/>
                  </a:lnTo>
                  <a:lnTo>
                    <a:pt x="312540" y="69149"/>
                  </a:lnTo>
                  <a:lnTo>
                    <a:pt x="261647" y="59749"/>
                  </a:lnTo>
                  <a:lnTo>
                    <a:pt x="406512" y="59749"/>
                  </a:lnTo>
                  <a:lnTo>
                    <a:pt x="431082" y="88794"/>
                  </a:lnTo>
                  <a:lnTo>
                    <a:pt x="450870" y="131609"/>
                  </a:lnTo>
                  <a:lnTo>
                    <a:pt x="457883" y="179248"/>
                  </a:lnTo>
                  <a:lnTo>
                    <a:pt x="457883" y="238997"/>
                  </a:lnTo>
                  <a:lnTo>
                    <a:pt x="490589" y="238997"/>
                  </a:lnTo>
                  <a:lnTo>
                    <a:pt x="503322" y="241344"/>
                  </a:lnTo>
                  <a:lnTo>
                    <a:pt x="513718" y="247745"/>
                  </a:lnTo>
                  <a:lnTo>
                    <a:pt x="520725" y="257241"/>
                  </a:lnTo>
                  <a:lnTo>
                    <a:pt x="523295" y="268872"/>
                  </a:lnTo>
                  <a:lnTo>
                    <a:pt x="523295" y="388371"/>
                  </a:lnTo>
                  <a:lnTo>
                    <a:pt x="520725" y="400002"/>
                  </a:lnTo>
                  <a:lnTo>
                    <a:pt x="513718" y="409498"/>
                  </a:lnTo>
                  <a:lnTo>
                    <a:pt x="503322" y="415899"/>
                  </a:lnTo>
                  <a:lnTo>
                    <a:pt x="490589" y="418246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1" name="object 11"/>
          <p:cNvSpPr txBox="1"/>
          <p:nvPr/>
        </p:nvSpPr>
        <p:spPr>
          <a:xfrm>
            <a:off x="8146873" y="1497058"/>
            <a:ext cx="3073400" cy="15525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00BEA8"/>
                </a:solidFill>
                <a:latin typeface="微软雅黑"/>
                <a:cs typeface="微软雅黑"/>
              </a:rPr>
              <a:t>追求个性化</a:t>
            </a:r>
            <a:endParaRPr sz="16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105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  <a:spcBef>
                <a:spcPts val="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消费者对体膜化妆品的个性化需求增强，希望产品能够满足自己的独特需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求和偏好。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8146873" y="3712995"/>
            <a:ext cx="3073400" cy="15525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00BEA8"/>
                </a:solidFill>
                <a:latin typeface="微软雅黑"/>
                <a:cs typeface="微软雅黑"/>
              </a:rPr>
              <a:t>价格敏感度降低</a:t>
            </a:r>
            <a:endParaRPr sz="16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105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  <a:spcBef>
                <a:spcPts val="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随着市场竞争的加剧和消费者对品质的追求，消费者对体膜化妆品的价格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敏感度有所降低。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546669" y="4787278"/>
            <a:ext cx="3263900" cy="15525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040889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00BEA8"/>
                </a:solidFill>
                <a:latin typeface="微软雅黑"/>
                <a:cs typeface="微软雅黑"/>
              </a:rPr>
              <a:t>重视体验感</a:t>
            </a:r>
            <a:endParaRPr sz="16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1050">
              <a:latin typeface="微软雅黑"/>
              <a:cs typeface="微软雅黑"/>
            </a:endParaRPr>
          </a:p>
          <a:p>
            <a:pPr marL="203200" marR="5080" indent="-190500">
              <a:lnSpc>
                <a:spcPct val="150000"/>
              </a:lnSpc>
              <a:spcBef>
                <a:spcPts val="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消费者对体膜化妆品的使用体验感越</a:t>
            </a:r>
            <a:r>
              <a:rPr sz="150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来越重视，包括产品的质地、气味、</a:t>
            </a:r>
            <a:endParaRPr sz="1500">
              <a:latin typeface="微软雅黑"/>
              <a:cs typeface="微软雅黑"/>
            </a:endParaRPr>
          </a:p>
          <a:p>
            <a:pPr marL="2107565">
              <a:lnSpc>
                <a:spcPct val="100000"/>
              </a:lnSpc>
              <a:spcBef>
                <a:spcPts val="900"/>
              </a:spcBef>
            </a:pP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使用感受等。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826421" y="2714760"/>
            <a:ext cx="3454400" cy="12096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230755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00BEA8"/>
                </a:solidFill>
                <a:latin typeface="微软雅黑"/>
                <a:cs typeface="微软雅黑"/>
              </a:rPr>
              <a:t>品质要求高</a:t>
            </a:r>
            <a:endParaRPr sz="16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105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消费者对体膜化妆品的品质要求高，注</a:t>
            </a:r>
            <a:r>
              <a:rPr sz="150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重产品的安全性、有效性以及品牌信誉。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6" name="object 1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6" name="object 3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消费者需求特点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085579" y="1448346"/>
            <a:ext cx="5270500" cy="4832985"/>
            <a:chOff x="6085579" y="1448346"/>
            <a:chExt cx="5270500" cy="4832985"/>
          </a:xfrm>
        </p:grpSpPr>
        <p:sp>
          <p:nvSpPr>
            <p:cNvPr id="3" name="object 3"/>
            <p:cNvSpPr/>
            <p:nvPr/>
          </p:nvSpPr>
          <p:spPr>
            <a:xfrm>
              <a:off x="7014299" y="1448345"/>
              <a:ext cx="4342130" cy="4832985"/>
            </a:xfrm>
            <a:custGeom>
              <a:rect l="l" t="t" r="r" b="b"/>
              <a:pathLst>
                <a:path w="4342130" h="4832985">
                  <a:moveTo>
                    <a:pt x="4341634" y="2416213"/>
                  </a:moveTo>
                  <a:lnTo>
                    <a:pt x="3752672" y="1238313"/>
                  </a:lnTo>
                  <a:lnTo>
                    <a:pt x="2409698" y="1238313"/>
                  </a:lnTo>
                  <a:lnTo>
                    <a:pt x="1593189" y="0"/>
                  </a:lnTo>
                  <a:lnTo>
                    <a:pt x="0" y="0"/>
                  </a:lnTo>
                  <a:lnTo>
                    <a:pt x="0" y="4832426"/>
                  </a:lnTo>
                  <a:lnTo>
                    <a:pt x="1593189" y="4832426"/>
                  </a:lnTo>
                  <a:lnTo>
                    <a:pt x="2409698" y="3594112"/>
                  </a:lnTo>
                  <a:lnTo>
                    <a:pt x="3752672" y="3594112"/>
                  </a:lnTo>
                  <a:lnTo>
                    <a:pt x="4341634" y="2416213"/>
                  </a:lnTo>
                  <a:close/>
                </a:path>
              </a:pathLst>
            </a:custGeom>
            <a:solidFill>
              <a:srgbClr val="008E7E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6085573" y="1448345"/>
              <a:ext cx="4248785" cy="4832985"/>
            </a:xfrm>
            <a:custGeom>
              <a:rect l="l" t="t" r="r" b="b"/>
              <a:pathLst>
                <a:path w="4248784" h="4832985">
                  <a:moveTo>
                    <a:pt x="1857463" y="1215656"/>
                  </a:moveTo>
                  <a:lnTo>
                    <a:pt x="928725" y="0"/>
                  </a:lnTo>
                  <a:lnTo>
                    <a:pt x="0" y="1215656"/>
                  </a:lnTo>
                  <a:lnTo>
                    <a:pt x="917181" y="2416213"/>
                  </a:lnTo>
                  <a:lnTo>
                    <a:pt x="0" y="3616769"/>
                  </a:lnTo>
                  <a:lnTo>
                    <a:pt x="928725" y="4832426"/>
                  </a:lnTo>
                  <a:lnTo>
                    <a:pt x="1857463" y="3616769"/>
                  </a:lnTo>
                  <a:lnTo>
                    <a:pt x="940257" y="2416213"/>
                  </a:lnTo>
                  <a:lnTo>
                    <a:pt x="1857463" y="1215656"/>
                  </a:lnTo>
                  <a:close/>
                </a:path>
                <a:path w="4248784" h="4832985">
                  <a:moveTo>
                    <a:pt x="4248505" y="2416213"/>
                  </a:moveTo>
                  <a:lnTo>
                    <a:pt x="3349968" y="1238313"/>
                  </a:lnTo>
                  <a:lnTo>
                    <a:pt x="2451443" y="2416213"/>
                  </a:lnTo>
                  <a:lnTo>
                    <a:pt x="3349968" y="3594112"/>
                  </a:lnTo>
                  <a:lnTo>
                    <a:pt x="4248505" y="2416213"/>
                  </a:lnTo>
                  <a:close/>
                </a:path>
              </a:pathLst>
            </a:custGeom>
            <a:solidFill>
              <a:srgbClr val="00BEA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6682511" y="2291067"/>
              <a:ext cx="3053080" cy="3016885"/>
            </a:xfrm>
            <a:custGeom>
              <a:rect l="l" t="t" r="r" b="b"/>
              <a:pathLst>
                <a:path w="3053079" h="3016885">
                  <a:moveTo>
                    <a:pt x="618921" y="172275"/>
                  </a:moveTo>
                  <a:lnTo>
                    <a:pt x="446646" y="68922"/>
                  </a:lnTo>
                  <a:lnTo>
                    <a:pt x="446646" y="229692"/>
                  </a:lnTo>
                  <a:lnTo>
                    <a:pt x="446646" y="459397"/>
                  </a:lnTo>
                  <a:lnTo>
                    <a:pt x="389216" y="459397"/>
                  </a:lnTo>
                  <a:lnTo>
                    <a:pt x="389216" y="229692"/>
                  </a:lnTo>
                  <a:lnTo>
                    <a:pt x="446646" y="229692"/>
                  </a:lnTo>
                  <a:lnTo>
                    <a:pt x="446646" y="68922"/>
                  </a:lnTo>
                  <a:lnTo>
                    <a:pt x="331787" y="0"/>
                  </a:lnTo>
                  <a:lnTo>
                    <a:pt x="274370" y="34455"/>
                  </a:lnTo>
                  <a:lnTo>
                    <a:pt x="274370" y="229692"/>
                  </a:lnTo>
                  <a:lnTo>
                    <a:pt x="274370" y="459397"/>
                  </a:lnTo>
                  <a:lnTo>
                    <a:pt x="216941" y="459397"/>
                  </a:lnTo>
                  <a:lnTo>
                    <a:pt x="216941" y="229692"/>
                  </a:lnTo>
                  <a:lnTo>
                    <a:pt x="274370" y="229692"/>
                  </a:lnTo>
                  <a:lnTo>
                    <a:pt x="274370" y="34455"/>
                  </a:lnTo>
                  <a:lnTo>
                    <a:pt x="44665" y="172275"/>
                  </a:lnTo>
                  <a:lnTo>
                    <a:pt x="44665" y="229692"/>
                  </a:lnTo>
                  <a:lnTo>
                    <a:pt x="102095" y="229692"/>
                  </a:lnTo>
                  <a:lnTo>
                    <a:pt x="102095" y="516826"/>
                  </a:lnTo>
                  <a:lnTo>
                    <a:pt x="44665" y="516826"/>
                  </a:lnTo>
                  <a:lnTo>
                    <a:pt x="44665" y="574243"/>
                  </a:lnTo>
                  <a:lnTo>
                    <a:pt x="618921" y="574243"/>
                  </a:lnTo>
                  <a:lnTo>
                    <a:pt x="618921" y="516826"/>
                  </a:lnTo>
                  <a:lnTo>
                    <a:pt x="561492" y="516826"/>
                  </a:lnTo>
                  <a:lnTo>
                    <a:pt x="561492" y="459397"/>
                  </a:lnTo>
                  <a:lnTo>
                    <a:pt x="561492" y="229692"/>
                  </a:lnTo>
                  <a:lnTo>
                    <a:pt x="618921" y="229692"/>
                  </a:lnTo>
                  <a:lnTo>
                    <a:pt x="618921" y="172275"/>
                  </a:lnTo>
                  <a:close/>
                </a:path>
                <a:path w="3053079" h="3016885">
                  <a:moveTo>
                    <a:pt x="663587" y="2950464"/>
                  </a:moveTo>
                  <a:lnTo>
                    <a:pt x="597230" y="2950464"/>
                  </a:lnTo>
                  <a:lnTo>
                    <a:pt x="597230" y="2917291"/>
                  </a:lnTo>
                  <a:lnTo>
                    <a:pt x="597230" y="2850934"/>
                  </a:lnTo>
                  <a:lnTo>
                    <a:pt x="597230" y="2552319"/>
                  </a:lnTo>
                  <a:lnTo>
                    <a:pt x="592010" y="2526500"/>
                  </a:lnTo>
                  <a:lnTo>
                    <a:pt x="577786" y="2505405"/>
                  </a:lnTo>
                  <a:lnTo>
                    <a:pt x="556691" y="2491181"/>
                  </a:lnTo>
                  <a:lnTo>
                    <a:pt x="530872" y="2485961"/>
                  </a:lnTo>
                  <a:lnTo>
                    <a:pt x="530872" y="2552319"/>
                  </a:lnTo>
                  <a:lnTo>
                    <a:pt x="530872" y="2850934"/>
                  </a:lnTo>
                  <a:lnTo>
                    <a:pt x="398157" y="2850934"/>
                  </a:lnTo>
                  <a:lnTo>
                    <a:pt x="398157" y="2917291"/>
                  </a:lnTo>
                  <a:lnTo>
                    <a:pt x="398157" y="2950464"/>
                  </a:lnTo>
                  <a:lnTo>
                    <a:pt x="265430" y="2950464"/>
                  </a:lnTo>
                  <a:lnTo>
                    <a:pt x="265430" y="2917291"/>
                  </a:lnTo>
                  <a:lnTo>
                    <a:pt x="398157" y="2917291"/>
                  </a:lnTo>
                  <a:lnTo>
                    <a:pt x="398157" y="2850934"/>
                  </a:lnTo>
                  <a:lnTo>
                    <a:pt x="132715" y="2850934"/>
                  </a:lnTo>
                  <a:lnTo>
                    <a:pt x="132715" y="2552319"/>
                  </a:lnTo>
                  <a:lnTo>
                    <a:pt x="530872" y="2552319"/>
                  </a:lnTo>
                  <a:lnTo>
                    <a:pt x="530872" y="2485961"/>
                  </a:lnTo>
                  <a:lnTo>
                    <a:pt x="132715" y="2485961"/>
                  </a:lnTo>
                  <a:lnTo>
                    <a:pt x="106959" y="2491194"/>
                  </a:lnTo>
                  <a:lnTo>
                    <a:pt x="85852" y="2505456"/>
                  </a:lnTo>
                  <a:lnTo>
                    <a:pt x="71602" y="2526550"/>
                  </a:lnTo>
                  <a:lnTo>
                    <a:pt x="66357" y="2552319"/>
                  </a:lnTo>
                  <a:lnTo>
                    <a:pt x="66357" y="2950464"/>
                  </a:lnTo>
                  <a:lnTo>
                    <a:pt x="0" y="2950464"/>
                  </a:lnTo>
                  <a:lnTo>
                    <a:pt x="0" y="2983649"/>
                  </a:lnTo>
                  <a:lnTo>
                    <a:pt x="2603" y="2996565"/>
                  </a:lnTo>
                  <a:lnTo>
                    <a:pt x="9715" y="3007106"/>
                  </a:lnTo>
                  <a:lnTo>
                    <a:pt x="20269" y="3014218"/>
                  </a:lnTo>
                  <a:lnTo>
                    <a:pt x="33185" y="3016821"/>
                  </a:lnTo>
                  <a:lnTo>
                    <a:pt x="630402" y="3016821"/>
                  </a:lnTo>
                  <a:lnTo>
                    <a:pt x="643318" y="3014218"/>
                  </a:lnTo>
                  <a:lnTo>
                    <a:pt x="653872" y="3007106"/>
                  </a:lnTo>
                  <a:lnTo>
                    <a:pt x="660971" y="2996565"/>
                  </a:lnTo>
                  <a:lnTo>
                    <a:pt x="663587" y="2983649"/>
                  </a:lnTo>
                  <a:lnTo>
                    <a:pt x="663587" y="2950464"/>
                  </a:lnTo>
                  <a:close/>
                </a:path>
                <a:path w="3053079" h="3016885">
                  <a:moveTo>
                    <a:pt x="3052927" y="1753425"/>
                  </a:moveTo>
                  <a:lnTo>
                    <a:pt x="2753029" y="1753425"/>
                  </a:lnTo>
                  <a:lnTo>
                    <a:pt x="2752953" y="1284401"/>
                  </a:lnTo>
                  <a:lnTo>
                    <a:pt x="2752229" y="1283144"/>
                  </a:lnTo>
                  <a:lnTo>
                    <a:pt x="2753029" y="1284401"/>
                  </a:lnTo>
                  <a:lnTo>
                    <a:pt x="2753029" y="1284541"/>
                  </a:lnTo>
                  <a:lnTo>
                    <a:pt x="2778137" y="1328140"/>
                  </a:lnTo>
                  <a:lnTo>
                    <a:pt x="2797391" y="1376934"/>
                  </a:lnTo>
                  <a:lnTo>
                    <a:pt x="2809379" y="1428940"/>
                  </a:lnTo>
                  <a:lnTo>
                    <a:pt x="2813520" y="1483525"/>
                  </a:lnTo>
                  <a:lnTo>
                    <a:pt x="2809392" y="1538097"/>
                  </a:lnTo>
                  <a:lnTo>
                    <a:pt x="2797479" y="1589951"/>
                  </a:lnTo>
                  <a:lnTo>
                    <a:pt x="2778468" y="1638388"/>
                  </a:lnTo>
                  <a:lnTo>
                    <a:pt x="2753029" y="1682648"/>
                  </a:lnTo>
                  <a:lnTo>
                    <a:pt x="2753029" y="1693443"/>
                  </a:lnTo>
                  <a:lnTo>
                    <a:pt x="3052026" y="1693443"/>
                  </a:lnTo>
                  <a:lnTo>
                    <a:pt x="3051949" y="1692046"/>
                  </a:lnTo>
                  <a:lnTo>
                    <a:pt x="3046057" y="1641906"/>
                  </a:lnTo>
                  <a:lnTo>
                    <a:pt x="3035147" y="1593481"/>
                  </a:lnTo>
                  <a:lnTo>
                    <a:pt x="3019450" y="1547025"/>
                  </a:lnTo>
                  <a:lnTo>
                    <a:pt x="2999257" y="1502803"/>
                  </a:lnTo>
                  <a:lnTo>
                    <a:pt x="2974797" y="1461096"/>
                  </a:lnTo>
                  <a:lnTo>
                    <a:pt x="2946336" y="1422158"/>
                  </a:lnTo>
                  <a:lnTo>
                    <a:pt x="2914129" y="1386268"/>
                  </a:lnTo>
                  <a:lnTo>
                    <a:pt x="2878442" y="1353680"/>
                  </a:lnTo>
                  <a:lnTo>
                    <a:pt x="2839529" y="1324660"/>
                  </a:lnTo>
                  <a:lnTo>
                    <a:pt x="2797632" y="1299476"/>
                  </a:lnTo>
                  <a:lnTo>
                    <a:pt x="2753029" y="1278407"/>
                  </a:lnTo>
                  <a:lnTo>
                    <a:pt x="2753029" y="1273606"/>
                  </a:lnTo>
                  <a:lnTo>
                    <a:pt x="2693060" y="1273606"/>
                  </a:lnTo>
                  <a:lnTo>
                    <a:pt x="2693060" y="1329982"/>
                  </a:lnTo>
                  <a:lnTo>
                    <a:pt x="2691701" y="1335087"/>
                  </a:lnTo>
                  <a:lnTo>
                    <a:pt x="2675953" y="1380782"/>
                  </a:lnTo>
                  <a:lnTo>
                    <a:pt x="2657259" y="1425041"/>
                  </a:lnTo>
                  <a:lnTo>
                    <a:pt x="2635745" y="1467764"/>
                  </a:lnTo>
                  <a:lnTo>
                    <a:pt x="2611513" y="1508836"/>
                  </a:lnTo>
                  <a:lnTo>
                    <a:pt x="2584653" y="1548142"/>
                  </a:lnTo>
                  <a:lnTo>
                    <a:pt x="2555290" y="1585582"/>
                  </a:lnTo>
                  <a:lnTo>
                    <a:pt x="2523515" y="1621053"/>
                  </a:lnTo>
                  <a:lnTo>
                    <a:pt x="2489428" y="1654441"/>
                  </a:lnTo>
                  <a:lnTo>
                    <a:pt x="2453144" y="1685645"/>
                  </a:lnTo>
                  <a:lnTo>
                    <a:pt x="2453144" y="1693443"/>
                  </a:lnTo>
                  <a:lnTo>
                    <a:pt x="2693060" y="1693443"/>
                  </a:lnTo>
                  <a:lnTo>
                    <a:pt x="2693060" y="1753425"/>
                  </a:lnTo>
                  <a:lnTo>
                    <a:pt x="2453144" y="1753425"/>
                  </a:lnTo>
                  <a:lnTo>
                    <a:pt x="2513126" y="1873377"/>
                  </a:lnTo>
                  <a:lnTo>
                    <a:pt x="2932963" y="1873377"/>
                  </a:lnTo>
                  <a:lnTo>
                    <a:pt x="3052927" y="175342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6" name="object 6"/>
          <p:cNvPicPr/>
          <p:nvPr/>
        </p:nvPicPr>
        <p:blipFill>
          <a:blip r:embed="rId2"/>
          <a:stretch>
            <a:fillRect/>
          </a:stretch>
        </p:blipFill>
        <p:spPr>
          <a:xfrm>
            <a:off x="904944" y="1702238"/>
            <a:ext cx="166569" cy="166569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1173114" y="1616516"/>
            <a:ext cx="4406900" cy="4125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20">
                <a:solidFill>
                  <a:srgbClr val="00BEA8"/>
                </a:solidFill>
                <a:latin typeface="微软雅黑"/>
                <a:cs typeface="微软雅黑"/>
              </a:rPr>
              <a:t>年轻化</a:t>
            </a:r>
            <a:endParaRPr sz="1800">
              <a:latin typeface="微软雅黑"/>
              <a:cs typeface="微软雅黑"/>
            </a:endParaRPr>
          </a:p>
          <a:p>
            <a:pPr marL="12700" marR="129539">
              <a:lnSpc>
                <a:spcPct val="120000"/>
              </a:lnSpc>
              <a:spcBef>
                <a:spcPts val="1330"/>
              </a:spcBef>
            </a:pPr>
            <a:r>
              <a:rPr sz="1500">
                <a:solidFill>
                  <a:srgbClr val="FFFFFF"/>
                </a:solidFill>
                <a:latin typeface="微软雅黑"/>
                <a:cs typeface="微软雅黑"/>
              </a:rPr>
              <a:t>体膜化妆品消费群体呈现年轻化趋势，以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90</a:t>
            </a:r>
            <a:r>
              <a:rPr sz="1500">
                <a:solidFill>
                  <a:srgbClr val="FFFFFF"/>
                </a:solidFill>
                <a:latin typeface="微软雅黑"/>
                <a:cs typeface="微软雅黑"/>
              </a:rPr>
              <a:t>后、</a:t>
            </a:r>
            <a:r>
              <a:rPr sz="1500" spc="-25">
                <a:solidFill>
                  <a:srgbClr val="FFFFFF"/>
                </a:solidFill>
                <a:latin typeface="微软雅黑"/>
                <a:cs typeface="微软雅黑"/>
              </a:rPr>
              <a:t>00</a:t>
            </a: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后为代表的新生代成为消费主力军。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23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800" b="1" spc="-15">
                <a:solidFill>
                  <a:srgbClr val="00BEA8"/>
                </a:solidFill>
                <a:latin typeface="微软雅黑"/>
                <a:cs typeface="微软雅黑"/>
              </a:rPr>
              <a:t>女性为主</a:t>
            </a:r>
            <a:endParaRPr sz="18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33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女性是体膜化妆品的主要消费群体，但男性市场也在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逐步扩大。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0"/>
              </a:spcBef>
            </a:pPr>
            <a:endParaRPr sz="24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800" b="1" spc="-15">
                <a:solidFill>
                  <a:srgbClr val="00BEA8"/>
                </a:solidFill>
                <a:latin typeface="微软雅黑"/>
                <a:cs typeface="微软雅黑"/>
              </a:rPr>
              <a:t>地域差异</a:t>
            </a:r>
            <a:endParaRPr sz="18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33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不同地域的消费者对体膜化妆品的需求存在差异，发达地区与欠发达地区的市场需求特点不同。</a:t>
            </a:r>
            <a:endParaRPr sz="1500">
              <a:latin typeface="微软雅黑"/>
              <a:cs typeface="微软雅黑"/>
            </a:endParaRPr>
          </a:p>
        </p:txBody>
      </p:sp>
      <p:pic>
        <p:nvPicPr>
          <p:cNvPr id="8" name="object 8"/>
          <p:cNvPicPr/>
          <p:nvPr/>
        </p:nvPicPr>
        <p:blipFill>
          <a:blip r:embed="rId2"/>
          <a:stretch>
            <a:fillRect/>
          </a:stretch>
        </p:blipFill>
        <p:spPr>
          <a:xfrm>
            <a:off x="904944" y="3245909"/>
            <a:ext cx="166569" cy="166569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2"/>
          <a:stretch>
            <a:fillRect/>
          </a:stretch>
        </p:blipFill>
        <p:spPr>
          <a:xfrm>
            <a:off x="904944" y="4808201"/>
            <a:ext cx="166570" cy="166570"/>
          </a:xfrm>
          <a:prstGeom prst="rect">
            <a:avLst/>
          </a:prstGeom>
        </p:spPr>
      </p:pic>
      <p:grpSp>
        <p:nvGrpSpPr>
          <p:cNvPr id="10" name="object 10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1" name="object 1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1" name="object 31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311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消费群体分析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887196" y="3686628"/>
            <a:ext cx="957580" cy="1912620"/>
          </a:xfrm>
          <a:custGeom>
            <a:rect l="l" t="t" r="r" b="b"/>
            <a:pathLst>
              <a:path w="957578" h="1912620">
                <a:moveTo>
                  <a:pt x="34495" y="1912427"/>
                </a:moveTo>
                <a:lnTo>
                  <a:pt x="21167" y="1910143"/>
                </a:lnTo>
                <a:lnTo>
                  <a:pt x="10191" y="1903051"/>
                </a:lnTo>
                <a:lnTo>
                  <a:pt x="2743" y="1892296"/>
                </a:lnTo>
                <a:lnTo>
                  <a:pt x="0" y="1879022"/>
                </a:lnTo>
                <a:lnTo>
                  <a:pt x="0" y="1678857"/>
                </a:lnTo>
                <a:lnTo>
                  <a:pt x="32092" y="1645586"/>
                </a:lnTo>
                <a:lnTo>
                  <a:pt x="79392" y="1641790"/>
                </a:lnTo>
                <a:lnTo>
                  <a:pt x="125752" y="1634859"/>
                </a:lnTo>
                <a:lnTo>
                  <a:pt x="171062" y="1624901"/>
                </a:lnTo>
                <a:lnTo>
                  <a:pt x="215215" y="1612022"/>
                </a:lnTo>
                <a:lnTo>
                  <a:pt x="258102" y="1596332"/>
                </a:lnTo>
                <a:lnTo>
                  <a:pt x="299617" y="1577939"/>
                </a:lnTo>
                <a:lnTo>
                  <a:pt x="339650" y="1556949"/>
                </a:lnTo>
                <a:lnTo>
                  <a:pt x="378093" y="1533472"/>
                </a:lnTo>
                <a:lnTo>
                  <a:pt x="414840" y="1507615"/>
                </a:lnTo>
                <a:lnTo>
                  <a:pt x="449780" y="1479486"/>
                </a:lnTo>
                <a:lnTo>
                  <a:pt x="482808" y="1449194"/>
                </a:lnTo>
                <a:lnTo>
                  <a:pt x="513814" y="1416845"/>
                </a:lnTo>
                <a:lnTo>
                  <a:pt x="542690" y="1382549"/>
                </a:lnTo>
                <a:lnTo>
                  <a:pt x="569329" y="1346413"/>
                </a:lnTo>
                <a:lnTo>
                  <a:pt x="593623" y="1308545"/>
                </a:lnTo>
                <a:lnTo>
                  <a:pt x="615463" y="1269053"/>
                </a:lnTo>
                <a:lnTo>
                  <a:pt x="634741" y="1228046"/>
                </a:lnTo>
                <a:lnTo>
                  <a:pt x="651350" y="1185630"/>
                </a:lnTo>
                <a:lnTo>
                  <a:pt x="665182" y="1141914"/>
                </a:lnTo>
                <a:lnTo>
                  <a:pt x="676127" y="1097007"/>
                </a:lnTo>
                <a:lnTo>
                  <a:pt x="684080" y="1051015"/>
                </a:lnTo>
                <a:lnTo>
                  <a:pt x="688930" y="1004048"/>
                </a:lnTo>
                <a:lnTo>
                  <a:pt x="690571" y="956212"/>
                </a:lnTo>
                <a:lnTo>
                  <a:pt x="688930" y="908377"/>
                </a:lnTo>
                <a:lnTo>
                  <a:pt x="684080" y="861410"/>
                </a:lnTo>
                <a:lnTo>
                  <a:pt x="676127" y="815418"/>
                </a:lnTo>
                <a:lnTo>
                  <a:pt x="665182" y="770511"/>
                </a:lnTo>
                <a:lnTo>
                  <a:pt x="651350" y="726795"/>
                </a:lnTo>
                <a:lnTo>
                  <a:pt x="634741" y="684380"/>
                </a:lnTo>
                <a:lnTo>
                  <a:pt x="615463" y="643372"/>
                </a:lnTo>
                <a:lnTo>
                  <a:pt x="593623" y="603880"/>
                </a:lnTo>
                <a:lnTo>
                  <a:pt x="569329" y="566012"/>
                </a:lnTo>
                <a:lnTo>
                  <a:pt x="542690" y="529876"/>
                </a:lnTo>
                <a:lnTo>
                  <a:pt x="513814" y="495580"/>
                </a:lnTo>
                <a:lnTo>
                  <a:pt x="482808" y="463232"/>
                </a:lnTo>
                <a:lnTo>
                  <a:pt x="449780" y="432940"/>
                </a:lnTo>
                <a:lnTo>
                  <a:pt x="414840" y="404811"/>
                </a:lnTo>
                <a:lnTo>
                  <a:pt x="378093" y="378954"/>
                </a:lnTo>
                <a:lnTo>
                  <a:pt x="339650" y="355477"/>
                </a:lnTo>
                <a:lnTo>
                  <a:pt x="299617" y="334488"/>
                </a:lnTo>
                <a:lnTo>
                  <a:pt x="258102" y="316094"/>
                </a:lnTo>
                <a:lnTo>
                  <a:pt x="215215" y="300404"/>
                </a:lnTo>
                <a:lnTo>
                  <a:pt x="171062" y="287526"/>
                </a:lnTo>
                <a:lnTo>
                  <a:pt x="125752" y="277567"/>
                </a:lnTo>
                <a:lnTo>
                  <a:pt x="79392" y="270636"/>
                </a:lnTo>
                <a:lnTo>
                  <a:pt x="32092" y="266841"/>
                </a:lnTo>
                <a:lnTo>
                  <a:pt x="19534" y="263826"/>
                </a:lnTo>
                <a:lnTo>
                  <a:pt x="9340" y="256630"/>
                </a:lnTo>
                <a:lnTo>
                  <a:pt x="2499" y="246222"/>
                </a:lnTo>
                <a:lnTo>
                  <a:pt x="0" y="233569"/>
                </a:lnTo>
                <a:lnTo>
                  <a:pt x="0" y="33404"/>
                </a:lnTo>
                <a:lnTo>
                  <a:pt x="2743" y="20131"/>
                </a:lnTo>
                <a:lnTo>
                  <a:pt x="10191" y="9376"/>
                </a:lnTo>
                <a:lnTo>
                  <a:pt x="21167" y="2284"/>
                </a:lnTo>
                <a:lnTo>
                  <a:pt x="34495" y="0"/>
                </a:lnTo>
                <a:lnTo>
                  <a:pt x="82192" y="2879"/>
                </a:lnTo>
                <a:lnTo>
                  <a:pt x="129239" y="8069"/>
                </a:lnTo>
                <a:lnTo>
                  <a:pt x="175581" y="15511"/>
                </a:lnTo>
                <a:lnTo>
                  <a:pt x="221160" y="25148"/>
                </a:lnTo>
                <a:lnTo>
                  <a:pt x="265920" y="36925"/>
                </a:lnTo>
                <a:lnTo>
                  <a:pt x="309805" y="50784"/>
                </a:lnTo>
                <a:lnTo>
                  <a:pt x="352756" y="66669"/>
                </a:lnTo>
                <a:lnTo>
                  <a:pt x="394718" y="84523"/>
                </a:lnTo>
                <a:lnTo>
                  <a:pt x="435634" y="104288"/>
                </a:lnTo>
                <a:lnTo>
                  <a:pt x="475447" y="125910"/>
                </a:lnTo>
                <a:lnTo>
                  <a:pt x="514100" y="149330"/>
                </a:lnTo>
                <a:lnTo>
                  <a:pt x="551537" y="174492"/>
                </a:lnTo>
                <a:lnTo>
                  <a:pt x="587700" y="201340"/>
                </a:lnTo>
                <a:lnTo>
                  <a:pt x="622534" y="229816"/>
                </a:lnTo>
                <a:lnTo>
                  <a:pt x="655982" y="259864"/>
                </a:lnTo>
                <a:lnTo>
                  <a:pt x="687986" y="291427"/>
                </a:lnTo>
                <a:lnTo>
                  <a:pt x="718489" y="324449"/>
                </a:lnTo>
                <a:lnTo>
                  <a:pt x="747436" y="358872"/>
                </a:lnTo>
                <a:lnTo>
                  <a:pt x="774770" y="394640"/>
                </a:lnTo>
                <a:lnTo>
                  <a:pt x="800433" y="431697"/>
                </a:lnTo>
                <a:lnTo>
                  <a:pt x="824370" y="469985"/>
                </a:lnTo>
                <a:lnTo>
                  <a:pt x="846522" y="509448"/>
                </a:lnTo>
                <a:lnTo>
                  <a:pt x="866834" y="550029"/>
                </a:lnTo>
                <a:lnTo>
                  <a:pt x="885249" y="591671"/>
                </a:lnTo>
                <a:lnTo>
                  <a:pt x="901710" y="634318"/>
                </a:lnTo>
                <a:lnTo>
                  <a:pt x="916160" y="677913"/>
                </a:lnTo>
                <a:lnTo>
                  <a:pt x="928542" y="722399"/>
                </a:lnTo>
                <a:lnTo>
                  <a:pt x="938801" y="767720"/>
                </a:lnTo>
                <a:lnTo>
                  <a:pt x="946878" y="813818"/>
                </a:lnTo>
                <a:lnTo>
                  <a:pt x="952718" y="860637"/>
                </a:lnTo>
                <a:lnTo>
                  <a:pt x="956270" y="908377"/>
                </a:lnTo>
                <a:lnTo>
                  <a:pt x="957458" y="956212"/>
                </a:lnTo>
                <a:lnTo>
                  <a:pt x="956264" y="1004304"/>
                </a:lnTo>
                <a:lnTo>
                  <a:pt x="952718" y="1051788"/>
                </a:lnTo>
                <a:lnTo>
                  <a:pt x="946878" y="1098607"/>
                </a:lnTo>
                <a:lnTo>
                  <a:pt x="938801" y="1144706"/>
                </a:lnTo>
                <a:lnTo>
                  <a:pt x="928542" y="1190026"/>
                </a:lnTo>
                <a:lnTo>
                  <a:pt x="916160" y="1234513"/>
                </a:lnTo>
                <a:lnTo>
                  <a:pt x="901710" y="1278108"/>
                </a:lnTo>
                <a:lnTo>
                  <a:pt x="885249" y="1320755"/>
                </a:lnTo>
                <a:lnTo>
                  <a:pt x="866834" y="1362397"/>
                </a:lnTo>
                <a:lnTo>
                  <a:pt x="846522" y="1402978"/>
                </a:lnTo>
                <a:lnTo>
                  <a:pt x="824370" y="1442441"/>
                </a:lnTo>
                <a:lnTo>
                  <a:pt x="800433" y="1480729"/>
                </a:lnTo>
                <a:lnTo>
                  <a:pt x="774770" y="1517786"/>
                </a:lnTo>
                <a:lnTo>
                  <a:pt x="747436" y="1553554"/>
                </a:lnTo>
                <a:lnTo>
                  <a:pt x="718489" y="1587978"/>
                </a:lnTo>
                <a:lnTo>
                  <a:pt x="687986" y="1620999"/>
                </a:lnTo>
                <a:lnTo>
                  <a:pt x="655982" y="1652562"/>
                </a:lnTo>
                <a:lnTo>
                  <a:pt x="622534" y="1682610"/>
                </a:lnTo>
                <a:lnTo>
                  <a:pt x="587700" y="1711087"/>
                </a:lnTo>
                <a:lnTo>
                  <a:pt x="551537" y="1737934"/>
                </a:lnTo>
                <a:lnTo>
                  <a:pt x="514100" y="1763096"/>
                </a:lnTo>
                <a:lnTo>
                  <a:pt x="475447" y="1786517"/>
                </a:lnTo>
                <a:lnTo>
                  <a:pt x="435634" y="1808138"/>
                </a:lnTo>
                <a:lnTo>
                  <a:pt x="394718" y="1827904"/>
                </a:lnTo>
                <a:lnTo>
                  <a:pt x="352756" y="1845758"/>
                </a:lnTo>
                <a:lnTo>
                  <a:pt x="309805" y="1861643"/>
                </a:lnTo>
                <a:lnTo>
                  <a:pt x="265920" y="1875502"/>
                </a:lnTo>
                <a:lnTo>
                  <a:pt x="221160" y="1887279"/>
                </a:lnTo>
                <a:lnTo>
                  <a:pt x="175581" y="1896916"/>
                </a:lnTo>
                <a:lnTo>
                  <a:pt x="129239" y="1904358"/>
                </a:lnTo>
                <a:lnTo>
                  <a:pt x="82192" y="1909547"/>
                </a:lnTo>
                <a:lnTo>
                  <a:pt x="34495" y="1912427"/>
                </a:lnTo>
                <a:close/>
              </a:path>
            </a:pathLst>
          </a:custGeom>
          <a:solidFill>
            <a:srgbClr val="00BEA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4973116" y="2946830"/>
            <a:ext cx="957580" cy="1912620"/>
          </a:xfrm>
          <a:custGeom>
            <a:rect l="l" t="t" r="r" b="b"/>
            <a:pathLst>
              <a:path w="957578" h="1912620">
                <a:moveTo>
                  <a:pt x="34495" y="1912427"/>
                </a:moveTo>
                <a:lnTo>
                  <a:pt x="21167" y="1910143"/>
                </a:lnTo>
                <a:lnTo>
                  <a:pt x="10191" y="1903051"/>
                </a:lnTo>
                <a:lnTo>
                  <a:pt x="2743" y="1892296"/>
                </a:lnTo>
                <a:lnTo>
                  <a:pt x="0" y="1879022"/>
                </a:lnTo>
                <a:lnTo>
                  <a:pt x="0" y="1678858"/>
                </a:lnTo>
                <a:lnTo>
                  <a:pt x="32092" y="1645586"/>
                </a:lnTo>
                <a:lnTo>
                  <a:pt x="79392" y="1641791"/>
                </a:lnTo>
                <a:lnTo>
                  <a:pt x="125752" y="1634860"/>
                </a:lnTo>
                <a:lnTo>
                  <a:pt x="171062" y="1624901"/>
                </a:lnTo>
                <a:lnTo>
                  <a:pt x="215215" y="1612023"/>
                </a:lnTo>
                <a:lnTo>
                  <a:pt x="258102" y="1596333"/>
                </a:lnTo>
                <a:lnTo>
                  <a:pt x="299617" y="1577939"/>
                </a:lnTo>
                <a:lnTo>
                  <a:pt x="339650" y="1556949"/>
                </a:lnTo>
                <a:lnTo>
                  <a:pt x="378093" y="1533472"/>
                </a:lnTo>
                <a:lnTo>
                  <a:pt x="414840" y="1507615"/>
                </a:lnTo>
                <a:lnTo>
                  <a:pt x="449780" y="1479486"/>
                </a:lnTo>
                <a:lnTo>
                  <a:pt x="482808" y="1449194"/>
                </a:lnTo>
                <a:lnTo>
                  <a:pt x="513814" y="1416846"/>
                </a:lnTo>
                <a:lnTo>
                  <a:pt x="542690" y="1382549"/>
                </a:lnTo>
                <a:lnTo>
                  <a:pt x="569329" y="1346413"/>
                </a:lnTo>
                <a:lnTo>
                  <a:pt x="593623" y="1308545"/>
                </a:lnTo>
                <a:lnTo>
                  <a:pt x="615463" y="1269054"/>
                </a:lnTo>
                <a:lnTo>
                  <a:pt x="634741" y="1228046"/>
                </a:lnTo>
                <a:lnTo>
                  <a:pt x="651350" y="1185630"/>
                </a:lnTo>
                <a:lnTo>
                  <a:pt x="665182" y="1141915"/>
                </a:lnTo>
                <a:lnTo>
                  <a:pt x="676127" y="1097007"/>
                </a:lnTo>
                <a:lnTo>
                  <a:pt x="684080" y="1051016"/>
                </a:lnTo>
                <a:lnTo>
                  <a:pt x="688930" y="1004048"/>
                </a:lnTo>
                <a:lnTo>
                  <a:pt x="690571" y="956212"/>
                </a:lnTo>
                <a:lnTo>
                  <a:pt x="688930" y="908377"/>
                </a:lnTo>
                <a:lnTo>
                  <a:pt x="684080" y="861410"/>
                </a:lnTo>
                <a:lnTo>
                  <a:pt x="676127" y="815418"/>
                </a:lnTo>
                <a:lnTo>
                  <a:pt x="665182" y="770511"/>
                </a:lnTo>
                <a:lnTo>
                  <a:pt x="651350" y="726795"/>
                </a:lnTo>
                <a:lnTo>
                  <a:pt x="634741" y="684380"/>
                </a:lnTo>
                <a:lnTo>
                  <a:pt x="615463" y="643372"/>
                </a:lnTo>
                <a:lnTo>
                  <a:pt x="593623" y="603880"/>
                </a:lnTo>
                <a:lnTo>
                  <a:pt x="569329" y="566012"/>
                </a:lnTo>
                <a:lnTo>
                  <a:pt x="542690" y="529876"/>
                </a:lnTo>
                <a:lnTo>
                  <a:pt x="513814" y="495580"/>
                </a:lnTo>
                <a:lnTo>
                  <a:pt x="482808" y="463232"/>
                </a:lnTo>
                <a:lnTo>
                  <a:pt x="449780" y="432940"/>
                </a:lnTo>
                <a:lnTo>
                  <a:pt x="414840" y="404811"/>
                </a:lnTo>
                <a:lnTo>
                  <a:pt x="378093" y="378954"/>
                </a:lnTo>
                <a:lnTo>
                  <a:pt x="339650" y="355477"/>
                </a:lnTo>
                <a:lnTo>
                  <a:pt x="299617" y="334488"/>
                </a:lnTo>
                <a:lnTo>
                  <a:pt x="258102" y="316094"/>
                </a:lnTo>
                <a:lnTo>
                  <a:pt x="215215" y="300404"/>
                </a:lnTo>
                <a:lnTo>
                  <a:pt x="171062" y="287526"/>
                </a:lnTo>
                <a:lnTo>
                  <a:pt x="125752" y="277567"/>
                </a:lnTo>
                <a:lnTo>
                  <a:pt x="79392" y="270636"/>
                </a:lnTo>
                <a:lnTo>
                  <a:pt x="32092" y="266841"/>
                </a:lnTo>
                <a:lnTo>
                  <a:pt x="19534" y="263827"/>
                </a:lnTo>
                <a:lnTo>
                  <a:pt x="9340" y="256631"/>
                </a:lnTo>
                <a:lnTo>
                  <a:pt x="2499" y="246222"/>
                </a:lnTo>
                <a:lnTo>
                  <a:pt x="0" y="233569"/>
                </a:lnTo>
                <a:lnTo>
                  <a:pt x="0" y="33405"/>
                </a:lnTo>
                <a:lnTo>
                  <a:pt x="2743" y="20131"/>
                </a:lnTo>
                <a:lnTo>
                  <a:pt x="10191" y="9376"/>
                </a:lnTo>
                <a:lnTo>
                  <a:pt x="21167" y="2284"/>
                </a:lnTo>
                <a:lnTo>
                  <a:pt x="34495" y="0"/>
                </a:lnTo>
                <a:lnTo>
                  <a:pt x="82192" y="2879"/>
                </a:lnTo>
                <a:lnTo>
                  <a:pt x="129239" y="8069"/>
                </a:lnTo>
                <a:lnTo>
                  <a:pt x="175581" y="15511"/>
                </a:lnTo>
                <a:lnTo>
                  <a:pt x="221160" y="25148"/>
                </a:lnTo>
                <a:lnTo>
                  <a:pt x="265920" y="36925"/>
                </a:lnTo>
                <a:lnTo>
                  <a:pt x="309805" y="50784"/>
                </a:lnTo>
                <a:lnTo>
                  <a:pt x="352756" y="66669"/>
                </a:lnTo>
                <a:lnTo>
                  <a:pt x="394718" y="84523"/>
                </a:lnTo>
                <a:lnTo>
                  <a:pt x="435634" y="104289"/>
                </a:lnTo>
                <a:lnTo>
                  <a:pt x="475447" y="125910"/>
                </a:lnTo>
                <a:lnTo>
                  <a:pt x="514100" y="149330"/>
                </a:lnTo>
                <a:lnTo>
                  <a:pt x="551537" y="174492"/>
                </a:lnTo>
                <a:lnTo>
                  <a:pt x="587700" y="201340"/>
                </a:lnTo>
                <a:lnTo>
                  <a:pt x="622534" y="229816"/>
                </a:lnTo>
                <a:lnTo>
                  <a:pt x="655982" y="259864"/>
                </a:lnTo>
                <a:lnTo>
                  <a:pt x="687986" y="291427"/>
                </a:lnTo>
                <a:lnTo>
                  <a:pt x="718489" y="324449"/>
                </a:lnTo>
                <a:lnTo>
                  <a:pt x="747436" y="358872"/>
                </a:lnTo>
                <a:lnTo>
                  <a:pt x="774770" y="394641"/>
                </a:lnTo>
                <a:lnTo>
                  <a:pt x="800433" y="431697"/>
                </a:lnTo>
                <a:lnTo>
                  <a:pt x="824370" y="469985"/>
                </a:lnTo>
                <a:lnTo>
                  <a:pt x="846522" y="509448"/>
                </a:lnTo>
                <a:lnTo>
                  <a:pt x="866834" y="550029"/>
                </a:lnTo>
                <a:lnTo>
                  <a:pt x="885249" y="591671"/>
                </a:lnTo>
                <a:lnTo>
                  <a:pt x="901710" y="634318"/>
                </a:lnTo>
                <a:lnTo>
                  <a:pt x="916160" y="677913"/>
                </a:lnTo>
                <a:lnTo>
                  <a:pt x="928542" y="722399"/>
                </a:lnTo>
                <a:lnTo>
                  <a:pt x="938801" y="767720"/>
                </a:lnTo>
                <a:lnTo>
                  <a:pt x="946878" y="813818"/>
                </a:lnTo>
                <a:lnTo>
                  <a:pt x="952718" y="860638"/>
                </a:lnTo>
                <a:lnTo>
                  <a:pt x="956270" y="908377"/>
                </a:lnTo>
                <a:lnTo>
                  <a:pt x="957458" y="956212"/>
                </a:lnTo>
                <a:lnTo>
                  <a:pt x="956264" y="1004304"/>
                </a:lnTo>
                <a:lnTo>
                  <a:pt x="952718" y="1051788"/>
                </a:lnTo>
                <a:lnTo>
                  <a:pt x="946878" y="1098607"/>
                </a:lnTo>
                <a:lnTo>
                  <a:pt x="938801" y="1144706"/>
                </a:lnTo>
                <a:lnTo>
                  <a:pt x="928542" y="1190026"/>
                </a:lnTo>
                <a:lnTo>
                  <a:pt x="916160" y="1234513"/>
                </a:lnTo>
                <a:lnTo>
                  <a:pt x="901710" y="1278108"/>
                </a:lnTo>
                <a:lnTo>
                  <a:pt x="885249" y="1320755"/>
                </a:lnTo>
                <a:lnTo>
                  <a:pt x="866834" y="1362397"/>
                </a:lnTo>
                <a:lnTo>
                  <a:pt x="846522" y="1402978"/>
                </a:lnTo>
                <a:lnTo>
                  <a:pt x="824370" y="1442441"/>
                </a:lnTo>
                <a:lnTo>
                  <a:pt x="800433" y="1480729"/>
                </a:lnTo>
                <a:lnTo>
                  <a:pt x="774770" y="1517786"/>
                </a:lnTo>
                <a:lnTo>
                  <a:pt x="747436" y="1553554"/>
                </a:lnTo>
                <a:lnTo>
                  <a:pt x="718489" y="1587978"/>
                </a:lnTo>
                <a:lnTo>
                  <a:pt x="687986" y="1620999"/>
                </a:lnTo>
                <a:lnTo>
                  <a:pt x="655982" y="1652562"/>
                </a:lnTo>
                <a:lnTo>
                  <a:pt x="622534" y="1682610"/>
                </a:lnTo>
                <a:lnTo>
                  <a:pt x="587700" y="1711087"/>
                </a:lnTo>
                <a:lnTo>
                  <a:pt x="551537" y="1737934"/>
                </a:lnTo>
                <a:lnTo>
                  <a:pt x="514100" y="1763096"/>
                </a:lnTo>
                <a:lnTo>
                  <a:pt x="475447" y="1786517"/>
                </a:lnTo>
                <a:lnTo>
                  <a:pt x="435634" y="1808138"/>
                </a:lnTo>
                <a:lnTo>
                  <a:pt x="394718" y="1827904"/>
                </a:lnTo>
                <a:lnTo>
                  <a:pt x="352756" y="1845758"/>
                </a:lnTo>
                <a:lnTo>
                  <a:pt x="309805" y="1861643"/>
                </a:lnTo>
                <a:lnTo>
                  <a:pt x="265920" y="1875502"/>
                </a:lnTo>
                <a:lnTo>
                  <a:pt x="221160" y="1887279"/>
                </a:lnTo>
                <a:lnTo>
                  <a:pt x="175581" y="1896916"/>
                </a:lnTo>
                <a:lnTo>
                  <a:pt x="129239" y="1904358"/>
                </a:lnTo>
                <a:lnTo>
                  <a:pt x="82192" y="1909547"/>
                </a:lnTo>
                <a:lnTo>
                  <a:pt x="34495" y="1912427"/>
                </a:lnTo>
                <a:close/>
              </a:path>
            </a:pathLst>
          </a:custGeom>
          <a:solidFill>
            <a:srgbClr val="00A5B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6064389" y="2293888"/>
            <a:ext cx="957580" cy="1912620"/>
          </a:xfrm>
          <a:custGeom>
            <a:rect l="l" t="t" r="r" b="b"/>
            <a:pathLst>
              <a:path w="957578" h="1912620">
                <a:moveTo>
                  <a:pt x="34495" y="1912427"/>
                </a:moveTo>
                <a:lnTo>
                  <a:pt x="21167" y="1910143"/>
                </a:lnTo>
                <a:lnTo>
                  <a:pt x="10191" y="1903051"/>
                </a:lnTo>
                <a:lnTo>
                  <a:pt x="2743" y="1892296"/>
                </a:lnTo>
                <a:lnTo>
                  <a:pt x="0" y="1879022"/>
                </a:lnTo>
                <a:lnTo>
                  <a:pt x="0" y="1678858"/>
                </a:lnTo>
                <a:lnTo>
                  <a:pt x="32092" y="1645586"/>
                </a:lnTo>
                <a:lnTo>
                  <a:pt x="79392" y="1641791"/>
                </a:lnTo>
                <a:lnTo>
                  <a:pt x="125752" y="1634860"/>
                </a:lnTo>
                <a:lnTo>
                  <a:pt x="171062" y="1624901"/>
                </a:lnTo>
                <a:lnTo>
                  <a:pt x="215215" y="1612023"/>
                </a:lnTo>
                <a:lnTo>
                  <a:pt x="258102" y="1596333"/>
                </a:lnTo>
                <a:lnTo>
                  <a:pt x="299617" y="1577939"/>
                </a:lnTo>
                <a:lnTo>
                  <a:pt x="339650" y="1556949"/>
                </a:lnTo>
                <a:lnTo>
                  <a:pt x="378093" y="1533472"/>
                </a:lnTo>
                <a:lnTo>
                  <a:pt x="414840" y="1507615"/>
                </a:lnTo>
                <a:lnTo>
                  <a:pt x="449780" y="1479486"/>
                </a:lnTo>
                <a:lnTo>
                  <a:pt x="482808" y="1449194"/>
                </a:lnTo>
                <a:lnTo>
                  <a:pt x="513814" y="1416845"/>
                </a:lnTo>
                <a:lnTo>
                  <a:pt x="542690" y="1382549"/>
                </a:lnTo>
                <a:lnTo>
                  <a:pt x="569329" y="1346413"/>
                </a:lnTo>
                <a:lnTo>
                  <a:pt x="593623" y="1308545"/>
                </a:lnTo>
                <a:lnTo>
                  <a:pt x="615463" y="1269053"/>
                </a:lnTo>
                <a:lnTo>
                  <a:pt x="634741" y="1228046"/>
                </a:lnTo>
                <a:lnTo>
                  <a:pt x="651350" y="1185630"/>
                </a:lnTo>
                <a:lnTo>
                  <a:pt x="665182" y="1141915"/>
                </a:lnTo>
                <a:lnTo>
                  <a:pt x="676127" y="1097007"/>
                </a:lnTo>
                <a:lnTo>
                  <a:pt x="684080" y="1051015"/>
                </a:lnTo>
                <a:lnTo>
                  <a:pt x="688930" y="1004048"/>
                </a:lnTo>
                <a:lnTo>
                  <a:pt x="690571" y="956212"/>
                </a:lnTo>
                <a:lnTo>
                  <a:pt x="688930" y="908377"/>
                </a:lnTo>
                <a:lnTo>
                  <a:pt x="684080" y="861410"/>
                </a:lnTo>
                <a:lnTo>
                  <a:pt x="676127" y="815418"/>
                </a:lnTo>
                <a:lnTo>
                  <a:pt x="665182" y="770511"/>
                </a:lnTo>
                <a:lnTo>
                  <a:pt x="651350" y="726795"/>
                </a:lnTo>
                <a:lnTo>
                  <a:pt x="634741" y="684380"/>
                </a:lnTo>
                <a:lnTo>
                  <a:pt x="615463" y="643372"/>
                </a:lnTo>
                <a:lnTo>
                  <a:pt x="593623" y="603880"/>
                </a:lnTo>
                <a:lnTo>
                  <a:pt x="569329" y="566012"/>
                </a:lnTo>
                <a:lnTo>
                  <a:pt x="542690" y="529876"/>
                </a:lnTo>
                <a:lnTo>
                  <a:pt x="513814" y="495580"/>
                </a:lnTo>
                <a:lnTo>
                  <a:pt x="482808" y="463232"/>
                </a:lnTo>
                <a:lnTo>
                  <a:pt x="449780" y="432940"/>
                </a:lnTo>
                <a:lnTo>
                  <a:pt x="414840" y="404811"/>
                </a:lnTo>
                <a:lnTo>
                  <a:pt x="378093" y="378954"/>
                </a:lnTo>
                <a:lnTo>
                  <a:pt x="339650" y="355477"/>
                </a:lnTo>
                <a:lnTo>
                  <a:pt x="299617" y="334488"/>
                </a:lnTo>
                <a:lnTo>
                  <a:pt x="258102" y="316094"/>
                </a:lnTo>
                <a:lnTo>
                  <a:pt x="215215" y="300404"/>
                </a:lnTo>
                <a:lnTo>
                  <a:pt x="171062" y="287526"/>
                </a:lnTo>
                <a:lnTo>
                  <a:pt x="125752" y="277567"/>
                </a:lnTo>
                <a:lnTo>
                  <a:pt x="79392" y="270636"/>
                </a:lnTo>
                <a:lnTo>
                  <a:pt x="32092" y="266841"/>
                </a:lnTo>
                <a:lnTo>
                  <a:pt x="19534" y="263827"/>
                </a:lnTo>
                <a:lnTo>
                  <a:pt x="9340" y="256631"/>
                </a:lnTo>
                <a:lnTo>
                  <a:pt x="2499" y="246222"/>
                </a:lnTo>
                <a:lnTo>
                  <a:pt x="0" y="233569"/>
                </a:lnTo>
                <a:lnTo>
                  <a:pt x="0" y="33404"/>
                </a:lnTo>
                <a:lnTo>
                  <a:pt x="2743" y="20131"/>
                </a:lnTo>
                <a:lnTo>
                  <a:pt x="10191" y="9376"/>
                </a:lnTo>
                <a:lnTo>
                  <a:pt x="21167" y="2284"/>
                </a:lnTo>
                <a:lnTo>
                  <a:pt x="34495" y="0"/>
                </a:lnTo>
                <a:lnTo>
                  <a:pt x="82192" y="2879"/>
                </a:lnTo>
                <a:lnTo>
                  <a:pt x="129239" y="8069"/>
                </a:lnTo>
                <a:lnTo>
                  <a:pt x="175581" y="15511"/>
                </a:lnTo>
                <a:lnTo>
                  <a:pt x="221160" y="25148"/>
                </a:lnTo>
                <a:lnTo>
                  <a:pt x="265920" y="36925"/>
                </a:lnTo>
                <a:lnTo>
                  <a:pt x="309805" y="50784"/>
                </a:lnTo>
                <a:lnTo>
                  <a:pt x="352756" y="66669"/>
                </a:lnTo>
                <a:lnTo>
                  <a:pt x="394718" y="84523"/>
                </a:lnTo>
                <a:lnTo>
                  <a:pt x="435634" y="104289"/>
                </a:lnTo>
                <a:lnTo>
                  <a:pt x="475447" y="125910"/>
                </a:lnTo>
                <a:lnTo>
                  <a:pt x="514100" y="149330"/>
                </a:lnTo>
                <a:lnTo>
                  <a:pt x="551537" y="174492"/>
                </a:lnTo>
                <a:lnTo>
                  <a:pt x="587700" y="201340"/>
                </a:lnTo>
                <a:lnTo>
                  <a:pt x="622534" y="229816"/>
                </a:lnTo>
                <a:lnTo>
                  <a:pt x="655982" y="259864"/>
                </a:lnTo>
                <a:lnTo>
                  <a:pt x="687986" y="291427"/>
                </a:lnTo>
                <a:lnTo>
                  <a:pt x="718489" y="324449"/>
                </a:lnTo>
                <a:lnTo>
                  <a:pt x="747436" y="358872"/>
                </a:lnTo>
                <a:lnTo>
                  <a:pt x="774770" y="394640"/>
                </a:lnTo>
                <a:lnTo>
                  <a:pt x="800433" y="431697"/>
                </a:lnTo>
                <a:lnTo>
                  <a:pt x="824370" y="469985"/>
                </a:lnTo>
                <a:lnTo>
                  <a:pt x="846522" y="509448"/>
                </a:lnTo>
                <a:lnTo>
                  <a:pt x="866834" y="550029"/>
                </a:lnTo>
                <a:lnTo>
                  <a:pt x="885249" y="591671"/>
                </a:lnTo>
                <a:lnTo>
                  <a:pt x="901710" y="634318"/>
                </a:lnTo>
                <a:lnTo>
                  <a:pt x="916160" y="677913"/>
                </a:lnTo>
                <a:lnTo>
                  <a:pt x="928542" y="722399"/>
                </a:lnTo>
                <a:lnTo>
                  <a:pt x="938801" y="767720"/>
                </a:lnTo>
                <a:lnTo>
                  <a:pt x="946878" y="813818"/>
                </a:lnTo>
                <a:lnTo>
                  <a:pt x="952718" y="860638"/>
                </a:lnTo>
                <a:lnTo>
                  <a:pt x="956270" y="908377"/>
                </a:lnTo>
                <a:lnTo>
                  <a:pt x="957458" y="956212"/>
                </a:lnTo>
                <a:lnTo>
                  <a:pt x="956264" y="1004304"/>
                </a:lnTo>
                <a:lnTo>
                  <a:pt x="952718" y="1051788"/>
                </a:lnTo>
                <a:lnTo>
                  <a:pt x="946878" y="1098607"/>
                </a:lnTo>
                <a:lnTo>
                  <a:pt x="938801" y="1144706"/>
                </a:lnTo>
                <a:lnTo>
                  <a:pt x="928542" y="1190026"/>
                </a:lnTo>
                <a:lnTo>
                  <a:pt x="916160" y="1234513"/>
                </a:lnTo>
                <a:lnTo>
                  <a:pt x="901710" y="1278108"/>
                </a:lnTo>
                <a:lnTo>
                  <a:pt x="885249" y="1320755"/>
                </a:lnTo>
                <a:lnTo>
                  <a:pt x="866834" y="1362397"/>
                </a:lnTo>
                <a:lnTo>
                  <a:pt x="846522" y="1402978"/>
                </a:lnTo>
                <a:lnTo>
                  <a:pt x="824370" y="1442441"/>
                </a:lnTo>
                <a:lnTo>
                  <a:pt x="800433" y="1480729"/>
                </a:lnTo>
                <a:lnTo>
                  <a:pt x="774770" y="1517786"/>
                </a:lnTo>
                <a:lnTo>
                  <a:pt x="747436" y="1553554"/>
                </a:lnTo>
                <a:lnTo>
                  <a:pt x="718489" y="1587978"/>
                </a:lnTo>
                <a:lnTo>
                  <a:pt x="687986" y="1620999"/>
                </a:lnTo>
                <a:lnTo>
                  <a:pt x="655982" y="1652563"/>
                </a:lnTo>
                <a:lnTo>
                  <a:pt x="622534" y="1682611"/>
                </a:lnTo>
                <a:lnTo>
                  <a:pt x="587700" y="1711087"/>
                </a:lnTo>
                <a:lnTo>
                  <a:pt x="551537" y="1737934"/>
                </a:lnTo>
                <a:lnTo>
                  <a:pt x="514100" y="1763097"/>
                </a:lnTo>
                <a:lnTo>
                  <a:pt x="475447" y="1786517"/>
                </a:lnTo>
                <a:lnTo>
                  <a:pt x="435634" y="1808138"/>
                </a:lnTo>
                <a:lnTo>
                  <a:pt x="394718" y="1827904"/>
                </a:lnTo>
                <a:lnTo>
                  <a:pt x="352756" y="1845758"/>
                </a:lnTo>
                <a:lnTo>
                  <a:pt x="309805" y="1861643"/>
                </a:lnTo>
                <a:lnTo>
                  <a:pt x="265920" y="1875502"/>
                </a:lnTo>
                <a:lnTo>
                  <a:pt x="221160" y="1887278"/>
                </a:lnTo>
                <a:lnTo>
                  <a:pt x="175581" y="1896916"/>
                </a:lnTo>
                <a:lnTo>
                  <a:pt x="129239" y="1904358"/>
                </a:lnTo>
                <a:lnTo>
                  <a:pt x="82192" y="1909547"/>
                </a:lnTo>
                <a:lnTo>
                  <a:pt x="34495" y="1912427"/>
                </a:lnTo>
                <a:close/>
              </a:path>
            </a:pathLst>
          </a:custGeom>
          <a:solidFill>
            <a:srgbClr val="00BEA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7175868" y="1575810"/>
            <a:ext cx="957580" cy="1912620"/>
          </a:xfrm>
          <a:custGeom>
            <a:rect l="l" t="t" r="r" b="b"/>
            <a:pathLst>
              <a:path w="957578" h="1912620">
                <a:moveTo>
                  <a:pt x="34495" y="1912427"/>
                </a:moveTo>
                <a:lnTo>
                  <a:pt x="21167" y="1910143"/>
                </a:lnTo>
                <a:lnTo>
                  <a:pt x="10191" y="1903051"/>
                </a:lnTo>
                <a:lnTo>
                  <a:pt x="2743" y="1892296"/>
                </a:lnTo>
                <a:lnTo>
                  <a:pt x="0" y="1879022"/>
                </a:lnTo>
                <a:lnTo>
                  <a:pt x="0" y="1678858"/>
                </a:lnTo>
                <a:lnTo>
                  <a:pt x="32092" y="1645586"/>
                </a:lnTo>
                <a:lnTo>
                  <a:pt x="79393" y="1641791"/>
                </a:lnTo>
                <a:lnTo>
                  <a:pt x="125752" y="1634860"/>
                </a:lnTo>
                <a:lnTo>
                  <a:pt x="171062" y="1624901"/>
                </a:lnTo>
                <a:lnTo>
                  <a:pt x="215215" y="1612023"/>
                </a:lnTo>
                <a:lnTo>
                  <a:pt x="258103" y="1596333"/>
                </a:lnTo>
                <a:lnTo>
                  <a:pt x="299617" y="1577939"/>
                </a:lnTo>
                <a:lnTo>
                  <a:pt x="339650" y="1556949"/>
                </a:lnTo>
                <a:lnTo>
                  <a:pt x="378094" y="1533472"/>
                </a:lnTo>
                <a:lnTo>
                  <a:pt x="414840" y="1507615"/>
                </a:lnTo>
                <a:lnTo>
                  <a:pt x="449781" y="1479486"/>
                </a:lnTo>
                <a:lnTo>
                  <a:pt x="482808" y="1449194"/>
                </a:lnTo>
                <a:lnTo>
                  <a:pt x="513814" y="1416845"/>
                </a:lnTo>
                <a:lnTo>
                  <a:pt x="542691" y="1382549"/>
                </a:lnTo>
                <a:lnTo>
                  <a:pt x="569330" y="1346413"/>
                </a:lnTo>
                <a:lnTo>
                  <a:pt x="593623" y="1308545"/>
                </a:lnTo>
                <a:lnTo>
                  <a:pt x="615463" y="1269053"/>
                </a:lnTo>
                <a:lnTo>
                  <a:pt x="634742" y="1228046"/>
                </a:lnTo>
                <a:lnTo>
                  <a:pt x="651351" y="1185630"/>
                </a:lnTo>
                <a:lnTo>
                  <a:pt x="665182" y="1141915"/>
                </a:lnTo>
                <a:lnTo>
                  <a:pt x="676128" y="1097007"/>
                </a:lnTo>
                <a:lnTo>
                  <a:pt x="684080" y="1051015"/>
                </a:lnTo>
                <a:lnTo>
                  <a:pt x="688930" y="1004048"/>
                </a:lnTo>
                <a:lnTo>
                  <a:pt x="690571" y="956212"/>
                </a:lnTo>
                <a:lnTo>
                  <a:pt x="688930" y="908377"/>
                </a:lnTo>
                <a:lnTo>
                  <a:pt x="684080" y="861410"/>
                </a:lnTo>
                <a:lnTo>
                  <a:pt x="676128" y="815418"/>
                </a:lnTo>
                <a:lnTo>
                  <a:pt x="665182" y="770511"/>
                </a:lnTo>
                <a:lnTo>
                  <a:pt x="651351" y="726795"/>
                </a:lnTo>
                <a:lnTo>
                  <a:pt x="634742" y="684380"/>
                </a:lnTo>
                <a:lnTo>
                  <a:pt x="615463" y="643372"/>
                </a:lnTo>
                <a:lnTo>
                  <a:pt x="593623" y="603880"/>
                </a:lnTo>
                <a:lnTo>
                  <a:pt x="569330" y="566012"/>
                </a:lnTo>
                <a:lnTo>
                  <a:pt x="542691" y="529876"/>
                </a:lnTo>
                <a:lnTo>
                  <a:pt x="513814" y="495580"/>
                </a:lnTo>
                <a:lnTo>
                  <a:pt x="482808" y="463232"/>
                </a:lnTo>
                <a:lnTo>
                  <a:pt x="449781" y="432940"/>
                </a:lnTo>
                <a:lnTo>
                  <a:pt x="414840" y="404811"/>
                </a:lnTo>
                <a:lnTo>
                  <a:pt x="378094" y="378954"/>
                </a:lnTo>
                <a:lnTo>
                  <a:pt x="339650" y="355477"/>
                </a:lnTo>
                <a:lnTo>
                  <a:pt x="299617" y="334488"/>
                </a:lnTo>
                <a:lnTo>
                  <a:pt x="258103" y="316094"/>
                </a:lnTo>
                <a:lnTo>
                  <a:pt x="215215" y="300404"/>
                </a:lnTo>
                <a:lnTo>
                  <a:pt x="171062" y="287526"/>
                </a:lnTo>
                <a:lnTo>
                  <a:pt x="125752" y="277567"/>
                </a:lnTo>
                <a:lnTo>
                  <a:pt x="79393" y="270636"/>
                </a:lnTo>
                <a:lnTo>
                  <a:pt x="32092" y="266841"/>
                </a:lnTo>
                <a:lnTo>
                  <a:pt x="19534" y="263826"/>
                </a:lnTo>
                <a:lnTo>
                  <a:pt x="9340" y="256630"/>
                </a:lnTo>
                <a:lnTo>
                  <a:pt x="2499" y="246222"/>
                </a:lnTo>
                <a:lnTo>
                  <a:pt x="0" y="233569"/>
                </a:lnTo>
                <a:lnTo>
                  <a:pt x="0" y="33404"/>
                </a:lnTo>
                <a:lnTo>
                  <a:pt x="2743" y="20131"/>
                </a:lnTo>
                <a:lnTo>
                  <a:pt x="10191" y="9376"/>
                </a:lnTo>
                <a:lnTo>
                  <a:pt x="21167" y="2284"/>
                </a:lnTo>
                <a:lnTo>
                  <a:pt x="34495" y="0"/>
                </a:lnTo>
                <a:lnTo>
                  <a:pt x="82192" y="2879"/>
                </a:lnTo>
                <a:lnTo>
                  <a:pt x="129239" y="8069"/>
                </a:lnTo>
                <a:lnTo>
                  <a:pt x="175581" y="15511"/>
                </a:lnTo>
                <a:lnTo>
                  <a:pt x="221160" y="25148"/>
                </a:lnTo>
                <a:lnTo>
                  <a:pt x="265921" y="36925"/>
                </a:lnTo>
                <a:lnTo>
                  <a:pt x="309805" y="50784"/>
                </a:lnTo>
                <a:lnTo>
                  <a:pt x="352756" y="66669"/>
                </a:lnTo>
                <a:lnTo>
                  <a:pt x="394718" y="84523"/>
                </a:lnTo>
                <a:lnTo>
                  <a:pt x="435634" y="104289"/>
                </a:lnTo>
                <a:lnTo>
                  <a:pt x="475447" y="125910"/>
                </a:lnTo>
                <a:lnTo>
                  <a:pt x="514100" y="149330"/>
                </a:lnTo>
                <a:lnTo>
                  <a:pt x="551537" y="174492"/>
                </a:lnTo>
                <a:lnTo>
                  <a:pt x="587701" y="201340"/>
                </a:lnTo>
                <a:lnTo>
                  <a:pt x="622535" y="229816"/>
                </a:lnTo>
                <a:lnTo>
                  <a:pt x="655982" y="259864"/>
                </a:lnTo>
                <a:lnTo>
                  <a:pt x="687986" y="291427"/>
                </a:lnTo>
                <a:lnTo>
                  <a:pt x="718490" y="324449"/>
                </a:lnTo>
                <a:lnTo>
                  <a:pt x="747437" y="358872"/>
                </a:lnTo>
                <a:lnTo>
                  <a:pt x="774770" y="394640"/>
                </a:lnTo>
                <a:lnTo>
                  <a:pt x="800434" y="431697"/>
                </a:lnTo>
                <a:lnTo>
                  <a:pt x="824370" y="469985"/>
                </a:lnTo>
                <a:lnTo>
                  <a:pt x="846522" y="509448"/>
                </a:lnTo>
                <a:lnTo>
                  <a:pt x="866834" y="550029"/>
                </a:lnTo>
                <a:lnTo>
                  <a:pt x="885249" y="591671"/>
                </a:lnTo>
                <a:lnTo>
                  <a:pt x="901710" y="634318"/>
                </a:lnTo>
                <a:lnTo>
                  <a:pt x="916160" y="677913"/>
                </a:lnTo>
                <a:lnTo>
                  <a:pt x="928543" y="722399"/>
                </a:lnTo>
                <a:lnTo>
                  <a:pt x="938801" y="767720"/>
                </a:lnTo>
                <a:lnTo>
                  <a:pt x="946879" y="813818"/>
                </a:lnTo>
                <a:lnTo>
                  <a:pt x="952719" y="860638"/>
                </a:lnTo>
                <a:lnTo>
                  <a:pt x="956271" y="908377"/>
                </a:lnTo>
                <a:lnTo>
                  <a:pt x="957459" y="956212"/>
                </a:lnTo>
                <a:lnTo>
                  <a:pt x="956264" y="1004304"/>
                </a:lnTo>
                <a:lnTo>
                  <a:pt x="952719" y="1051788"/>
                </a:lnTo>
                <a:lnTo>
                  <a:pt x="946879" y="1098607"/>
                </a:lnTo>
                <a:lnTo>
                  <a:pt x="938801" y="1144706"/>
                </a:lnTo>
                <a:lnTo>
                  <a:pt x="928543" y="1190026"/>
                </a:lnTo>
                <a:lnTo>
                  <a:pt x="916160" y="1234513"/>
                </a:lnTo>
                <a:lnTo>
                  <a:pt x="901710" y="1278108"/>
                </a:lnTo>
                <a:lnTo>
                  <a:pt x="885249" y="1320755"/>
                </a:lnTo>
                <a:lnTo>
                  <a:pt x="866834" y="1362397"/>
                </a:lnTo>
                <a:lnTo>
                  <a:pt x="846522" y="1402978"/>
                </a:lnTo>
                <a:lnTo>
                  <a:pt x="824370" y="1442441"/>
                </a:lnTo>
                <a:lnTo>
                  <a:pt x="800434" y="1480729"/>
                </a:lnTo>
                <a:lnTo>
                  <a:pt x="774770" y="1517786"/>
                </a:lnTo>
                <a:lnTo>
                  <a:pt x="747437" y="1553554"/>
                </a:lnTo>
                <a:lnTo>
                  <a:pt x="718490" y="1587978"/>
                </a:lnTo>
                <a:lnTo>
                  <a:pt x="687986" y="1620999"/>
                </a:lnTo>
                <a:lnTo>
                  <a:pt x="655982" y="1652562"/>
                </a:lnTo>
                <a:lnTo>
                  <a:pt x="622535" y="1682611"/>
                </a:lnTo>
                <a:lnTo>
                  <a:pt x="587701" y="1711087"/>
                </a:lnTo>
                <a:lnTo>
                  <a:pt x="551537" y="1737934"/>
                </a:lnTo>
                <a:lnTo>
                  <a:pt x="514100" y="1763097"/>
                </a:lnTo>
                <a:lnTo>
                  <a:pt x="475447" y="1786517"/>
                </a:lnTo>
                <a:lnTo>
                  <a:pt x="435634" y="1808138"/>
                </a:lnTo>
                <a:lnTo>
                  <a:pt x="394718" y="1827904"/>
                </a:lnTo>
                <a:lnTo>
                  <a:pt x="352756" y="1845758"/>
                </a:lnTo>
                <a:lnTo>
                  <a:pt x="309805" y="1861643"/>
                </a:lnTo>
                <a:lnTo>
                  <a:pt x="265921" y="1875502"/>
                </a:lnTo>
                <a:lnTo>
                  <a:pt x="221160" y="1887278"/>
                </a:lnTo>
                <a:lnTo>
                  <a:pt x="175581" y="1896916"/>
                </a:lnTo>
                <a:lnTo>
                  <a:pt x="129239" y="1904358"/>
                </a:lnTo>
                <a:lnTo>
                  <a:pt x="82192" y="1909547"/>
                </a:lnTo>
                <a:lnTo>
                  <a:pt x="34495" y="1912427"/>
                </a:lnTo>
                <a:close/>
              </a:path>
            </a:pathLst>
          </a:custGeom>
          <a:solidFill>
            <a:srgbClr val="00A5B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 txBox="1"/>
          <p:nvPr/>
        </p:nvSpPr>
        <p:spPr>
          <a:xfrm>
            <a:off x="3791406" y="3958814"/>
            <a:ext cx="627380" cy="98551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300" b="1">
                <a:solidFill>
                  <a:srgbClr val="00BEA8"/>
                </a:solidFill>
                <a:latin typeface="微软雅黑"/>
                <a:cs typeface="微软雅黑"/>
              </a:rPr>
              <a:t>A</a:t>
            </a:r>
            <a:endParaRPr sz="63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920855" y="2566075"/>
            <a:ext cx="1701164" cy="98551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  <a:tabLst>
                <a:tab pos="1123950"/>
              </a:tabLst>
            </a:pPr>
            <a:r>
              <a:rPr sz="9450" b="1" spc="-75" baseline="-46737">
                <a:solidFill>
                  <a:srgbClr val="00BEA8"/>
                </a:solidFill>
                <a:latin typeface="微软雅黑"/>
                <a:cs typeface="微软雅黑"/>
              </a:rPr>
              <a:t>B</a:t>
            </a:r>
            <a:r>
              <a:rPr sz="9450" b="1" baseline="-46737">
                <a:solidFill>
                  <a:srgbClr val="00BEA8"/>
                </a:solidFill>
                <a:latin typeface="微软雅黑"/>
                <a:cs typeface="微软雅黑"/>
              </a:rPr>
              <a:t>	</a:t>
            </a:r>
            <a:r>
              <a:rPr sz="6300" b="1" spc="-50">
                <a:solidFill>
                  <a:srgbClr val="00BEA8"/>
                </a:solidFill>
                <a:latin typeface="微软雅黑"/>
                <a:cs typeface="微软雅黑"/>
              </a:rPr>
              <a:t>C</a:t>
            </a:r>
            <a:endParaRPr sz="630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123448" y="1847996"/>
            <a:ext cx="659130" cy="98551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300" b="1">
                <a:solidFill>
                  <a:srgbClr val="00BEA8"/>
                </a:solidFill>
                <a:latin typeface="微软雅黑"/>
                <a:cs typeface="微软雅黑"/>
              </a:rPr>
              <a:t>D</a:t>
            </a:r>
            <a:endParaRPr sz="63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606024" y="3980898"/>
            <a:ext cx="3073400" cy="13449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95123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BEA8"/>
                </a:solidFill>
                <a:latin typeface="微软雅黑"/>
                <a:cs typeface="微软雅黑"/>
              </a:rPr>
              <a:t>个性化与定制</a:t>
            </a:r>
            <a:r>
              <a:rPr sz="2300" b="1" spc="-50">
                <a:solidFill>
                  <a:srgbClr val="00BEA8"/>
                </a:solidFill>
                <a:latin typeface="微软雅黑"/>
                <a:cs typeface="微软雅黑"/>
              </a:rPr>
              <a:t>化</a:t>
            </a:r>
            <a:endParaRPr sz="2300">
              <a:latin typeface="微软雅黑"/>
              <a:cs typeface="微软雅黑"/>
            </a:endParaRPr>
          </a:p>
          <a:p>
            <a:pPr marL="12700" marR="196215">
              <a:lnSpc>
                <a:spcPct val="120000"/>
              </a:lnSpc>
              <a:spcBef>
                <a:spcPts val="112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消费者对体膜化妆品的个性化与定制化需求越来越高，企业需加强产</a:t>
            </a:r>
            <a:endParaRPr sz="1500">
              <a:latin typeface="微软雅黑"/>
              <a:cs typeface="微软雅黑"/>
            </a:endParaRPr>
          </a:p>
          <a:p>
            <a:pPr marL="1726564">
              <a:lnSpc>
                <a:spcPct val="100000"/>
              </a:lnSpc>
              <a:spcBef>
                <a:spcPts val="360"/>
              </a:spcBef>
            </a:pP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品研发与创新。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7123448" y="3913289"/>
            <a:ext cx="3644900" cy="10706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BEA8"/>
                </a:solidFill>
                <a:latin typeface="微软雅黑"/>
                <a:cs typeface="微软雅黑"/>
              </a:rPr>
              <a:t>智能与科</a:t>
            </a:r>
            <a:r>
              <a:rPr sz="2300" b="1" spc="-50">
                <a:solidFill>
                  <a:srgbClr val="00BEA8"/>
                </a:solidFill>
                <a:latin typeface="微软雅黑"/>
                <a:cs typeface="微软雅黑"/>
              </a:rPr>
              <a:t>技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12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随着科技的发展，智能体膜化妆品成为新</a:t>
            </a:r>
            <a:r>
              <a:rPr sz="150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的消费趋势，企业需加强技术研发与应用。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8377838" y="1491850"/>
            <a:ext cx="3454400" cy="10706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BEA8"/>
                </a:solidFill>
                <a:latin typeface="微软雅黑"/>
                <a:cs typeface="微软雅黑"/>
              </a:rPr>
              <a:t>绿色环</a:t>
            </a:r>
            <a:r>
              <a:rPr sz="2300" b="1" spc="-50">
                <a:solidFill>
                  <a:srgbClr val="00BEA8"/>
                </a:solidFill>
                <a:latin typeface="微软雅黑"/>
                <a:cs typeface="微软雅黑"/>
              </a:rPr>
              <a:t>保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12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消费者对绿色环保的意识逐渐增强，企业需关注产品的环保属性与可持续发展。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214455" y="1536916"/>
            <a:ext cx="3644900" cy="109728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964689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BEA8"/>
                </a:solidFill>
                <a:latin typeface="微软雅黑"/>
                <a:cs typeface="微软雅黑"/>
              </a:rPr>
              <a:t>天然与健</a:t>
            </a:r>
            <a:r>
              <a:rPr sz="2300" b="1" spc="-50">
                <a:solidFill>
                  <a:srgbClr val="00BEA8"/>
                </a:solidFill>
                <a:latin typeface="微软雅黑"/>
                <a:cs typeface="微软雅黑"/>
              </a:rPr>
              <a:t>康</a:t>
            </a:r>
            <a:endParaRPr sz="2300">
              <a:latin typeface="微软雅黑"/>
              <a:cs typeface="微软雅黑"/>
            </a:endParaRPr>
          </a:p>
          <a:p>
            <a:pPr marL="393065" marR="5080" indent="-381000">
              <a:lnSpc>
                <a:spcPct val="120000"/>
              </a:lnSpc>
              <a:spcBef>
                <a:spcPts val="133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消费者对天然、健康的体膜化妆品需求增</a:t>
            </a:r>
            <a:r>
              <a:rPr sz="150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加，企业需关注产品的成分与安全性。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3" name="object 13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4" name="object 1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4" name="object 34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消费趋势与预测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54974" y="1746675"/>
            <a:ext cx="6227445" cy="2661285"/>
            <a:chOff x="654974" y="1746675"/>
            <a:chExt cx="6227445" cy="2661285"/>
          </a:xfrm>
        </p:grpSpPr>
        <p:sp>
          <p:nvSpPr>
            <p:cNvPr id="3" name="object 3"/>
            <p:cNvSpPr/>
            <p:nvPr/>
          </p:nvSpPr>
          <p:spPr>
            <a:xfrm>
              <a:off x="5226939" y="2711198"/>
              <a:ext cx="869315" cy="556895"/>
            </a:xfrm>
            <a:custGeom>
              <a:rect l="l" t="t" r="r" b="b"/>
              <a:pathLst>
                <a:path w="869314" h="556895">
                  <a:moveTo>
                    <a:pt x="0" y="0"/>
                  </a:moveTo>
                  <a:lnTo>
                    <a:pt x="869058" y="556467"/>
                  </a:lnTo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5226939" y="2711198"/>
              <a:ext cx="869315" cy="556895"/>
            </a:xfrm>
            <a:custGeom>
              <a:rect l="l" t="t" r="r" b="b"/>
              <a:pathLst>
                <a:path w="869314" h="556895">
                  <a:moveTo>
                    <a:pt x="869058" y="556467"/>
                  </a:moveTo>
                  <a:lnTo>
                    <a:pt x="0" y="0"/>
                  </a:lnTo>
                </a:path>
              </a:pathLst>
            </a:custGeom>
            <a:ln w="19050">
              <a:solidFill>
                <a:srgbClr val="00A5B2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6085799" y="2787059"/>
              <a:ext cx="787400" cy="458470"/>
            </a:xfrm>
            <a:custGeom>
              <a:rect l="l" t="t" r="r" b="b"/>
              <a:pathLst>
                <a:path w="787400" h="458469">
                  <a:moveTo>
                    <a:pt x="0" y="457877"/>
                  </a:moveTo>
                  <a:lnTo>
                    <a:pt x="787048" y="0"/>
                  </a:lnTo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6085799" y="2787059"/>
              <a:ext cx="787400" cy="458470"/>
            </a:xfrm>
            <a:custGeom>
              <a:rect l="l" t="t" r="r" b="b"/>
              <a:pathLst>
                <a:path w="787400" h="458469">
                  <a:moveTo>
                    <a:pt x="787048" y="0"/>
                  </a:moveTo>
                  <a:lnTo>
                    <a:pt x="0" y="457877"/>
                  </a:lnTo>
                </a:path>
              </a:pathLst>
            </a:custGeom>
            <a:ln w="19050">
              <a:solidFill>
                <a:srgbClr val="00A5B2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 flipH="1">
              <a:off x="6096000" y="3252175"/>
              <a:ext cx="0" cy="1146175"/>
            </a:xfrm>
            <a:custGeom>
              <a:rect l="l" t="t" r="r" b="b"/>
              <a:pathLst>
                <a:path h="1146175">
                  <a:moveTo>
                    <a:pt x="0" y="0"/>
                  </a:moveTo>
                  <a:lnTo>
                    <a:pt x="0" y="1146048"/>
                  </a:lnTo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 flipH="1">
              <a:off x="6096000" y="3252175"/>
              <a:ext cx="0" cy="1146175"/>
            </a:xfrm>
            <a:custGeom>
              <a:rect l="l" t="t" r="r" b="b"/>
              <a:pathLst>
                <a:path h="1146175">
                  <a:moveTo>
                    <a:pt x="0" y="1146048"/>
                  </a:moveTo>
                  <a:lnTo>
                    <a:pt x="0" y="0"/>
                  </a:lnTo>
                </a:path>
              </a:pathLst>
            </a:custGeom>
            <a:ln w="19050">
              <a:solidFill>
                <a:srgbClr val="00A5B2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654974" y="1746675"/>
              <a:ext cx="4692650" cy="1777364"/>
            </a:xfrm>
            <a:custGeom>
              <a:rect l="l" t="t" r="r" b="b"/>
              <a:pathLst>
                <a:path w="4692650" h="1777364">
                  <a:moveTo>
                    <a:pt x="4692565" y="1777322"/>
                  </a:moveTo>
                  <a:lnTo>
                    <a:pt x="0" y="1777322"/>
                  </a:lnTo>
                  <a:lnTo>
                    <a:pt x="0" y="0"/>
                  </a:lnTo>
                  <a:lnTo>
                    <a:pt x="4233731" y="0"/>
                  </a:lnTo>
                  <a:lnTo>
                    <a:pt x="4692565" y="458833"/>
                  </a:lnTo>
                  <a:lnTo>
                    <a:pt x="4692565" y="1777322"/>
                  </a:lnTo>
                  <a:close/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/>
          <p:cNvSpPr txBox="1"/>
          <p:nvPr/>
        </p:nvSpPr>
        <p:spPr>
          <a:xfrm>
            <a:off x="999540" y="2031337"/>
            <a:ext cx="3835400" cy="10928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 b="1" spc="-10">
                <a:solidFill>
                  <a:srgbClr val="FFFFFF"/>
                </a:solidFill>
                <a:latin typeface="微软雅黑"/>
                <a:cs typeface="微软雅黑"/>
              </a:rPr>
              <a:t>品牌竞争激烈</a:t>
            </a:r>
            <a:endParaRPr sz="21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56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体膜化妆品市场上品牌众多，竞争激烈，企业需加强品牌建设与推广。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2304288" y="1746675"/>
            <a:ext cx="9250680" cy="4200525"/>
            <a:chOff x="2304288" y="1746675"/>
            <a:chExt cx="9250680" cy="4200525"/>
          </a:xfrm>
        </p:grpSpPr>
        <p:sp>
          <p:nvSpPr>
            <p:cNvPr id="12" name="object 12"/>
            <p:cNvSpPr/>
            <p:nvPr/>
          </p:nvSpPr>
          <p:spPr>
            <a:xfrm>
              <a:off x="5575254" y="2695565"/>
              <a:ext cx="1042035" cy="1064895"/>
            </a:xfrm>
            <a:custGeom>
              <a:rect l="l" t="t" r="r" b="b"/>
              <a:pathLst>
                <a:path w="1042034" h="1064895">
                  <a:moveTo>
                    <a:pt x="1041486" y="532227"/>
                  </a:moveTo>
                  <a:lnTo>
                    <a:pt x="2" y="532227"/>
                  </a:lnTo>
                  <a:lnTo>
                    <a:pt x="2130" y="483782"/>
                  </a:lnTo>
                  <a:lnTo>
                    <a:pt x="8392" y="436557"/>
                  </a:lnTo>
                  <a:lnTo>
                    <a:pt x="18603" y="390739"/>
                  </a:lnTo>
                  <a:lnTo>
                    <a:pt x="32581" y="346515"/>
                  </a:lnTo>
                  <a:lnTo>
                    <a:pt x="50141" y="304072"/>
                  </a:lnTo>
                  <a:lnTo>
                    <a:pt x="71099" y="263601"/>
                  </a:lnTo>
                  <a:lnTo>
                    <a:pt x="95271" y="225287"/>
                  </a:lnTo>
                  <a:lnTo>
                    <a:pt x="122474" y="189319"/>
                  </a:lnTo>
                  <a:lnTo>
                    <a:pt x="152524" y="155885"/>
                  </a:lnTo>
                  <a:lnTo>
                    <a:pt x="185237" y="125172"/>
                  </a:lnTo>
                  <a:lnTo>
                    <a:pt x="220429" y="97369"/>
                  </a:lnTo>
                  <a:lnTo>
                    <a:pt x="257917" y="72664"/>
                  </a:lnTo>
                  <a:lnTo>
                    <a:pt x="297515" y="51244"/>
                  </a:lnTo>
                  <a:lnTo>
                    <a:pt x="339042" y="33297"/>
                  </a:lnTo>
                  <a:lnTo>
                    <a:pt x="382312" y="19011"/>
                  </a:lnTo>
                  <a:lnTo>
                    <a:pt x="427143" y="8574"/>
                  </a:lnTo>
                  <a:lnTo>
                    <a:pt x="473352" y="2174"/>
                  </a:lnTo>
                  <a:lnTo>
                    <a:pt x="520744" y="0"/>
                  </a:lnTo>
                  <a:lnTo>
                    <a:pt x="568143" y="2175"/>
                  </a:lnTo>
                  <a:lnTo>
                    <a:pt x="614348" y="8575"/>
                  </a:lnTo>
                  <a:lnTo>
                    <a:pt x="659178" y="19011"/>
                  </a:lnTo>
                  <a:lnTo>
                    <a:pt x="702448" y="33297"/>
                  </a:lnTo>
                  <a:lnTo>
                    <a:pt x="743974" y="51244"/>
                  </a:lnTo>
                  <a:lnTo>
                    <a:pt x="783572" y="72664"/>
                  </a:lnTo>
                  <a:lnTo>
                    <a:pt x="821059" y="97370"/>
                  </a:lnTo>
                  <a:lnTo>
                    <a:pt x="856251" y="125173"/>
                  </a:lnTo>
                  <a:lnTo>
                    <a:pt x="888964" y="155886"/>
                  </a:lnTo>
                  <a:lnTo>
                    <a:pt x="919014" y="189320"/>
                  </a:lnTo>
                  <a:lnTo>
                    <a:pt x="946217" y="225288"/>
                  </a:lnTo>
                  <a:lnTo>
                    <a:pt x="970389" y="263602"/>
                  </a:lnTo>
                  <a:lnTo>
                    <a:pt x="991347" y="304073"/>
                  </a:lnTo>
                  <a:lnTo>
                    <a:pt x="1008906" y="346515"/>
                  </a:lnTo>
                  <a:lnTo>
                    <a:pt x="1022884" y="390740"/>
                  </a:lnTo>
                  <a:lnTo>
                    <a:pt x="1033096" y="436558"/>
                  </a:lnTo>
                  <a:lnTo>
                    <a:pt x="1039357" y="483783"/>
                  </a:lnTo>
                  <a:lnTo>
                    <a:pt x="1041486" y="532227"/>
                  </a:lnTo>
                  <a:close/>
                </a:path>
                <a:path w="1042034" h="1064895">
                  <a:moveTo>
                    <a:pt x="520742" y="1064452"/>
                  </a:moveTo>
                  <a:lnTo>
                    <a:pt x="473344" y="1062277"/>
                  </a:lnTo>
                  <a:lnTo>
                    <a:pt x="427138" y="1055877"/>
                  </a:lnTo>
                  <a:lnTo>
                    <a:pt x="382308" y="1045440"/>
                  </a:lnTo>
                  <a:lnTo>
                    <a:pt x="339038" y="1031155"/>
                  </a:lnTo>
                  <a:lnTo>
                    <a:pt x="297512" y="1013208"/>
                  </a:lnTo>
                  <a:lnTo>
                    <a:pt x="257913" y="991788"/>
                  </a:lnTo>
                  <a:lnTo>
                    <a:pt x="220426" y="967082"/>
                  </a:lnTo>
                  <a:lnTo>
                    <a:pt x="185234" y="939279"/>
                  </a:lnTo>
                  <a:lnTo>
                    <a:pt x="152521" y="908567"/>
                  </a:lnTo>
                  <a:lnTo>
                    <a:pt x="122472" y="875133"/>
                  </a:lnTo>
                  <a:lnTo>
                    <a:pt x="95269" y="839165"/>
                  </a:lnTo>
                  <a:lnTo>
                    <a:pt x="71096" y="800851"/>
                  </a:lnTo>
                  <a:lnTo>
                    <a:pt x="50138" y="760379"/>
                  </a:lnTo>
                  <a:lnTo>
                    <a:pt x="32578" y="717937"/>
                  </a:lnTo>
                  <a:lnTo>
                    <a:pt x="18601" y="673713"/>
                  </a:lnTo>
                  <a:lnTo>
                    <a:pt x="8389" y="627894"/>
                  </a:lnTo>
                  <a:lnTo>
                    <a:pt x="2128" y="580669"/>
                  </a:lnTo>
                  <a:lnTo>
                    <a:pt x="0" y="532226"/>
                  </a:lnTo>
                  <a:lnTo>
                    <a:pt x="1041486" y="532227"/>
                  </a:lnTo>
                  <a:lnTo>
                    <a:pt x="1039357" y="580669"/>
                  </a:lnTo>
                  <a:lnTo>
                    <a:pt x="1033095" y="627894"/>
                  </a:lnTo>
                  <a:lnTo>
                    <a:pt x="1022883" y="673713"/>
                  </a:lnTo>
                  <a:lnTo>
                    <a:pt x="1008906" y="717937"/>
                  </a:lnTo>
                  <a:lnTo>
                    <a:pt x="991346" y="760379"/>
                  </a:lnTo>
                  <a:lnTo>
                    <a:pt x="970388" y="800851"/>
                  </a:lnTo>
                  <a:lnTo>
                    <a:pt x="946216" y="839165"/>
                  </a:lnTo>
                  <a:lnTo>
                    <a:pt x="919013" y="875133"/>
                  </a:lnTo>
                  <a:lnTo>
                    <a:pt x="888963" y="908567"/>
                  </a:lnTo>
                  <a:lnTo>
                    <a:pt x="856250" y="939279"/>
                  </a:lnTo>
                  <a:lnTo>
                    <a:pt x="821058" y="967082"/>
                  </a:lnTo>
                  <a:lnTo>
                    <a:pt x="783571" y="991788"/>
                  </a:lnTo>
                  <a:lnTo>
                    <a:pt x="743973" y="1013208"/>
                  </a:lnTo>
                  <a:lnTo>
                    <a:pt x="702446" y="1031155"/>
                  </a:lnTo>
                  <a:lnTo>
                    <a:pt x="659176" y="1045441"/>
                  </a:lnTo>
                  <a:lnTo>
                    <a:pt x="614347" y="1055877"/>
                  </a:lnTo>
                  <a:lnTo>
                    <a:pt x="568141" y="1062277"/>
                  </a:lnTo>
                  <a:lnTo>
                    <a:pt x="520742" y="1064452"/>
                  </a:lnTo>
                  <a:close/>
                </a:path>
              </a:pathLst>
            </a:custGeom>
            <a:solidFill>
              <a:srgbClr val="BDFA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5065763" y="1746681"/>
              <a:ext cx="1433830" cy="1893570"/>
            </a:xfrm>
            <a:custGeom>
              <a:rect l="l" t="t" r="r" b="b"/>
              <a:pathLst>
                <a:path w="1433829" h="1893570">
                  <a:moveTo>
                    <a:pt x="281774" y="0"/>
                  </a:moveTo>
                  <a:lnTo>
                    <a:pt x="0" y="0"/>
                  </a:lnTo>
                  <a:lnTo>
                    <a:pt x="281774" y="281774"/>
                  </a:lnTo>
                  <a:lnTo>
                    <a:pt x="281774" y="0"/>
                  </a:lnTo>
                  <a:close/>
                </a:path>
                <a:path w="1433829" h="1893570">
                  <a:moveTo>
                    <a:pt x="1433588" y="1481112"/>
                  </a:moveTo>
                  <a:lnTo>
                    <a:pt x="1430883" y="1433042"/>
                  </a:lnTo>
                  <a:lnTo>
                    <a:pt x="1422946" y="1386586"/>
                  </a:lnTo>
                  <a:lnTo>
                    <a:pt x="1410081" y="1342085"/>
                  </a:lnTo>
                  <a:lnTo>
                    <a:pt x="1392593" y="1299819"/>
                  </a:lnTo>
                  <a:lnTo>
                    <a:pt x="1370799" y="1260106"/>
                  </a:lnTo>
                  <a:lnTo>
                    <a:pt x="1344980" y="1223276"/>
                  </a:lnTo>
                  <a:lnTo>
                    <a:pt x="1315453" y="1189609"/>
                  </a:lnTo>
                  <a:lnTo>
                    <a:pt x="1282509" y="1159433"/>
                  </a:lnTo>
                  <a:lnTo>
                    <a:pt x="1246466" y="1133043"/>
                  </a:lnTo>
                  <a:lnTo>
                    <a:pt x="1207617" y="1110767"/>
                  </a:lnTo>
                  <a:lnTo>
                    <a:pt x="1166266" y="1092898"/>
                  </a:lnTo>
                  <a:lnTo>
                    <a:pt x="1122718" y="1079741"/>
                  </a:lnTo>
                  <a:lnTo>
                    <a:pt x="1077277" y="1071626"/>
                  </a:lnTo>
                  <a:lnTo>
                    <a:pt x="1030224" y="1068857"/>
                  </a:lnTo>
                  <a:lnTo>
                    <a:pt x="983195" y="1071626"/>
                  </a:lnTo>
                  <a:lnTo>
                    <a:pt x="937742" y="1079741"/>
                  </a:lnTo>
                  <a:lnTo>
                    <a:pt x="894194" y="1092898"/>
                  </a:lnTo>
                  <a:lnTo>
                    <a:pt x="852843" y="1110754"/>
                  </a:lnTo>
                  <a:lnTo>
                    <a:pt x="813993" y="1133043"/>
                  </a:lnTo>
                  <a:lnTo>
                    <a:pt x="777951" y="1159421"/>
                  </a:lnTo>
                  <a:lnTo>
                    <a:pt x="745007" y="1189609"/>
                  </a:lnTo>
                  <a:lnTo>
                    <a:pt x="715479" y="1223264"/>
                  </a:lnTo>
                  <a:lnTo>
                    <a:pt x="689660" y="1260106"/>
                  </a:lnTo>
                  <a:lnTo>
                    <a:pt x="667867" y="1299819"/>
                  </a:lnTo>
                  <a:lnTo>
                    <a:pt x="650379" y="1342085"/>
                  </a:lnTo>
                  <a:lnTo>
                    <a:pt x="637514" y="1386586"/>
                  </a:lnTo>
                  <a:lnTo>
                    <a:pt x="629577" y="1433042"/>
                  </a:lnTo>
                  <a:lnTo>
                    <a:pt x="626872" y="1481112"/>
                  </a:lnTo>
                  <a:lnTo>
                    <a:pt x="629577" y="1529194"/>
                  </a:lnTo>
                  <a:lnTo>
                    <a:pt x="637514" y="1575638"/>
                  </a:lnTo>
                  <a:lnTo>
                    <a:pt x="650379" y="1620151"/>
                  </a:lnTo>
                  <a:lnTo>
                    <a:pt x="667867" y="1662417"/>
                  </a:lnTo>
                  <a:lnTo>
                    <a:pt x="689660" y="1702130"/>
                  </a:lnTo>
                  <a:lnTo>
                    <a:pt x="715479" y="1738960"/>
                  </a:lnTo>
                  <a:lnTo>
                    <a:pt x="745007" y="1772627"/>
                  </a:lnTo>
                  <a:lnTo>
                    <a:pt x="777951" y="1802803"/>
                  </a:lnTo>
                  <a:lnTo>
                    <a:pt x="813993" y="1829193"/>
                  </a:lnTo>
                  <a:lnTo>
                    <a:pt x="852843" y="1851469"/>
                  </a:lnTo>
                  <a:lnTo>
                    <a:pt x="894194" y="1869338"/>
                  </a:lnTo>
                  <a:lnTo>
                    <a:pt x="937742" y="1882482"/>
                  </a:lnTo>
                  <a:lnTo>
                    <a:pt x="983183" y="1890598"/>
                  </a:lnTo>
                  <a:lnTo>
                    <a:pt x="1030224" y="1893379"/>
                  </a:lnTo>
                  <a:lnTo>
                    <a:pt x="1077264" y="1890598"/>
                  </a:lnTo>
                  <a:lnTo>
                    <a:pt x="1122718" y="1882482"/>
                  </a:lnTo>
                  <a:lnTo>
                    <a:pt x="1166266" y="1869338"/>
                  </a:lnTo>
                  <a:lnTo>
                    <a:pt x="1207617" y="1851469"/>
                  </a:lnTo>
                  <a:lnTo>
                    <a:pt x="1246466" y="1829193"/>
                  </a:lnTo>
                  <a:lnTo>
                    <a:pt x="1282509" y="1802803"/>
                  </a:lnTo>
                  <a:lnTo>
                    <a:pt x="1315453" y="1772627"/>
                  </a:lnTo>
                  <a:lnTo>
                    <a:pt x="1344980" y="1738960"/>
                  </a:lnTo>
                  <a:lnTo>
                    <a:pt x="1370799" y="1702130"/>
                  </a:lnTo>
                  <a:lnTo>
                    <a:pt x="1392593" y="1662417"/>
                  </a:lnTo>
                  <a:lnTo>
                    <a:pt x="1410081" y="1620151"/>
                  </a:lnTo>
                  <a:lnTo>
                    <a:pt x="1422946" y="1575638"/>
                  </a:lnTo>
                  <a:lnTo>
                    <a:pt x="1430883" y="1529194"/>
                  </a:lnTo>
                  <a:lnTo>
                    <a:pt x="1433588" y="1481112"/>
                  </a:lnTo>
                  <a:close/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6862000" y="1746681"/>
              <a:ext cx="4692650" cy="1777364"/>
            </a:xfrm>
            <a:custGeom>
              <a:rect l="l" t="t" r="r" b="b"/>
              <a:pathLst>
                <a:path w="4692650" h="1777364">
                  <a:moveTo>
                    <a:pt x="4692574" y="458838"/>
                  </a:moveTo>
                  <a:lnTo>
                    <a:pt x="4233735" y="0"/>
                  </a:lnTo>
                  <a:lnTo>
                    <a:pt x="0" y="0"/>
                  </a:lnTo>
                  <a:lnTo>
                    <a:pt x="0" y="1777326"/>
                  </a:lnTo>
                  <a:lnTo>
                    <a:pt x="4692574" y="1777326"/>
                  </a:lnTo>
                  <a:lnTo>
                    <a:pt x="4692574" y="458838"/>
                  </a:lnTo>
                  <a:close/>
                </a:path>
                <a:path w="4692650" h="1777364">
                  <a:moveTo>
                    <a:pt x="4692574" y="0"/>
                  </a:moveTo>
                  <a:lnTo>
                    <a:pt x="4410799" y="0"/>
                  </a:lnTo>
                  <a:lnTo>
                    <a:pt x="4692574" y="281774"/>
                  </a:lnTo>
                  <a:lnTo>
                    <a:pt x="4692574" y="0"/>
                  </a:lnTo>
                  <a:close/>
                </a:path>
              </a:pathLst>
            </a:custGeom>
            <a:solidFill>
              <a:srgbClr val="00BEA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2304288" y="4201909"/>
              <a:ext cx="7583805" cy="1744980"/>
            </a:xfrm>
            <a:custGeom>
              <a:rect l="l" t="t" r="r" b="b"/>
              <a:pathLst>
                <a:path w="7583805" h="1744979">
                  <a:moveTo>
                    <a:pt x="7583411" y="442722"/>
                  </a:moveTo>
                  <a:lnTo>
                    <a:pt x="7140689" y="0"/>
                  </a:lnTo>
                  <a:lnTo>
                    <a:pt x="0" y="0"/>
                  </a:lnTo>
                  <a:lnTo>
                    <a:pt x="0" y="1744814"/>
                  </a:lnTo>
                  <a:lnTo>
                    <a:pt x="7583411" y="1744814"/>
                  </a:lnTo>
                  <a:lnTo>
                    <a:pt x="7583411" y="442722"/>
                  </a:lnTo>
                  <a:close/>
                </a:path>
                <a:path w="7583805" h="1744979">
                  <a:moveTo>
                    <a:pt x="7583424" y="0"/>
                  </a:moveTo>
                  <a:lnTo>
                    <a:pt x="7301649" y="0"/>
                  </a:lnTo>
                  <a:lnTo>
                    <a:pt x="7583424" y="281774"/>
                  </a:lnTo>
                  <a:lnTo>
                    <a:pt x="7583424" y="0"/>
                  </a:lnTo>
                  <a:close/>
                </a:path>
              </a:pathLst>
            </a:custGeom>
            <a:solidFill>
              <a:srgbClr val="007C86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6" name="object 16"/>
          <p:cNvSpPr txBox="1"/>
          <p:nvPr/>
        </p:nvSpPr>
        <p:spPr>
          <a:xfrm>
            <a:off x="7197794" y="2046576"/>
            <a:ext cx="3835400" cy="1077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 b="1" spc="-10">
                <a:solidFill>
                  <a:srgbClr val="FFFFFF"/>
                </a:solidFill>
                <a:latin typeface="微软雅黑"/>
                <a:cs typeface="微软雅黑"/>
              </a:rPr>
              <a:t>新兴品牌崛起</a:t>
            </a:r>
            <a:endParaRPr sz="21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44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随着市场的变化，新兴品牌不断涌现，给传统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品牌带来挑战。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2673208" y="4495834"/>
            <a:ext cx="6121400" cy="7937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 b="1" spc="-10">
                <a:solidFill>
                  <a:srgbClr val="FFFFFF"/>
                </a:solidFill>
                <a:latin typeface="微软雅黑"/>
                <a:cs typeface="微软雅黑"/>
              </a:rPr>
              <a:t>技术与创新驱动</a:t>
            </a:r>
            <a:endParaRPr sz="21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73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技术进步与创新是提升竞争力的关键，企业需加强研发投入与人才培养。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8" name="object 18"/>
          <p:cNvSpPr/>
          <p:nvPr/>
        </p:nvSpPr>
        <p:spPr>
          <a:xfrm>
            <a:off x="5885367" y="3055961"/>
            <a:ext cx="396240" cy="368300"/>
          </a:xfrm>
          <a:custGeom>
            <a:rect l="l" t="t" r="r" b="b"/>
            <a:pathLst>
              <a:path w="396239" h="368300">
                <a:moveTo>
                  <a:pt x="198133" y="157734"/>
                </a:moveTo>
                <a:lnTo>
                  <a:pt x="0" y="105155"/>
                </a:lnTo>
                <a:lnTo>
                  <a:pt x="0" y="52577"/>
                </a:lnTo>
                <a:lnTo>
                  <a:pt x="198133" y="0"/>
                </a:lnTo>
                <a:lnTo>
                  <a:pt x="396240" y="52577"/>
                </a:lnTo>
                <a:lnTo>
                  <a:pt x="396240" y="105155"/>
                </a:lnTo>
                <a:lnTo>
                  <a:pt x="198133" y="157734"/>
                </a:lnTo>
                <a:close/>
              </a:path>
              <a:path w="396239" h="368300">
                <a:moveTo>
                  <a:pt x="198133" y="262890"/>
                </a:moveTo>
                <a:lnTo>
                  <a:pt x="0" y="210311"/>
                </a:lnTo>
                <a:lnTo>
                  <a:pt x="0" y="157734"/>
                </a:lnTo>
                <a:lnTo>
                  <a:pt x="198133" y="210311"/>
                </a:lnTo>
                <a:lnTo>
                  <a:pt x="396240" y="210311"/>
                </a:lnTo>
                <a:lnTo>
                  <a:pt x="198133" y="262890"/>
                </a:lnTo>
                <a:close/>
              </a:path>
              <a:path w="396239" h="368300">
                <a:moveTo>
                  <a:pt x="396240" y="210311"/>
                </a:moveTo>
                <a:lnTo>
                  <a:pt x="198133" y="210311"/>
                </a:lnTo>
                <a:lnTo>
                  <a:pt x="396240" y="157734"/>
                </a:lnTo>
                <a:lnTo>
                  <a:pt x="396240" y="210311"/>
                </a:lnTo>
                <a:close/>
              </a:path>
              <a:path w="396239" h="368300">
                <a:moveTo>
                  <a:pt x="198133" y="368046"/>
                </a:moveTo>
                <a:lnTo>
                  <a:pt x="0" y="315467"/>
                </a:lnTo>
                <a:lnTo>
                  <a:pt x="0" y="262890"/>
                </a:lnTo>
                <a:lnTo>
                  <a:pt x="198133" y="315467"/>
                </a:lnTo>
                <a:lnTo>
                  <a:pt x="396240" y="315467"/>
                </a:lnTo>
                <a:lnTo>
                  <a:pt x="198133" y="368046"/>
                </a:lnTo>
                <a:close/>
              </a:path>
              <a:path w="396239" h="368300">
                <a:moveTo>
                  <a:pt x="396240" y="315467"/>
                </a:moveTo>
                <a:lnTo>
                  <a:pt x="198133" y="315467"/>
                </a:lnTo>
                <a:lnTo>
                  <a:pt x="396240" y="262890"/>
                </a:lnTo>
                <a:lnTo>
                  <a:pt x="396240" y="31546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19" name="object 19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0" name="object 20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40" name="object 40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311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市场竞争格局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12788" y="3344092"/>
            <a:ext cx="1527810" cy="1488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600" b="1" spc="-25">
                <a:solidFill>
                  <a:srgbClr val="00BEA8"/>
                </a:solidFill>
                <a:latin typeface="微软雅黑"/>
                <a:cs typeface="微软雅黑"/>
              </a:rPr>
              <a:t>03</a:t>
            </a:r>
            <a:endParaRPr sz="96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605919" y="3724355"/>
            <a:ext cx="63119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500" spc="-5">
                <a:solidFill>
                  <a:srgbClr val="FFFFFF"/>
                </a:solidFill>
              </a:rPr>
              <a:t>体膜化妆品行业产品分析</a:t>
            </a:r>
            <a:endParaRPr sz="4500"/>
          </a:p>
        </p:txBody>
      </p:sp>
      <p:grpSp>
        <p:nvGrpSpPr>
          <p:cNvPr id="4" name="object 4"/>
          <p:cNvGrpSpPr/>
          <p:nvPr/>
        </p:nvGrpSpPr>
        <p:grpSpPr>
          <a:xfrm>
            <a:off x="0" y="2818458"/>
            <a:ext cx="12192000" cy="2508250"/>
            <a:chOff x="0" y="2818458"/>
            <a:chExt cx="12192000" cy="2508250"/>
          </a:xfrm>
        </p:grpSpPr>
        <p:sp>
          <p:nvSpPr>
            <p:cNvPr id="5" name="object 5"/>
            <p:cNvSpPr/>
            <p:nvPr/>
          </p:nvSpPr>
          <p:spPr>
            <a:xfrm>
              <a:off x="0" y="2818460"/>
              <a:ext cx="12192000" cy="2508250"/>
            </a:xfrm>
            <a:custGeom>
              <a:rect l="l" t="t" r="r" b="b"/>
              <a:pathLst>
                <a:path w="12192000" h="2508250">
                  <a:moveTo>
                    <a:pt x="254000" y="0"/>
                  </a:moveTo>
                  <a:lnTo>
                    <a:pt x="0" y="0"/>
                  </a:lnTo>
                  <a:lnTo>
                    <a:pt x="0" y="2508250"/>
                  </a:lnTo>
                  <a:lnTo>
                    <a:pt x="254000" y="2508250"/>
                  </a:lnTo>
                  <a:lnTo>
                    <a:pt x="254000" y="0"/>
                  </a:lnTo>
                  <a:close/>
                </a:path>
                <a:path w="12192000" h="2508250">
                  <a:moveTo>
                    <a:pt x="12192000" y="0"/>
                  </a:moveTo>
                  <a:lnTo>
                    <a:pt x="9280373" y="0"/>
                  </a:lnTo>
                  <a:lnTo>
                    <a:pt x="9280373" y="2508250"/>
                  </a:lnTo>
                  <a:lnTo>
                    <a:pt x="12192000" y="2508250"/>
                  </a:lnTo>
                  <a:lnTo>
                    <a:pt x="12192000" y="0"/>
                  </a:lnTo>
                  <a:close/>
                </a:path>
              </a:pathLst>
            </a:custGeom>
            <a:solidFill>
              <a:srgbClr val="00BEA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9675278" y="3534949"/>
              <a:ext cx="1075690" cy="1075690"/>
            </a:xfrm>
            <a:custGeom>
              <a:rect l="l" t="t" r="r" b="b"/>
              <a:pathLst>
                <a:path w="1075690" h="1075689">
                  <a:moveTo>
                    <a:pt x="3" y="537634"/>
                  </a:moveTo>
                  <a:lnTo>
                    <a:pt x="2201" y="488698"/>
                  </a:lnTo>
                  <a:lnTo>
                    <a:pt x="8665" y="440994"/>
                  </a:lnTo>
                  <a:lnTo>
                    <a:pt x="19208" y="394710"/>
                  </a:lnTo>
                  <a:lnTo>
                    <a:pt x="33639" y="350036"/>
                  </a:lnTo>
                  <a:lnTo>
                    <a:pt x="51768" y="307163"/>
                  </a:lnTo>
                  <a:lnTo>
                    <a:pt x="73406" y="266280"/>
                  </a:lnTo>
                  <a:lnTo>
                    <a:pt x="98362" y="227577"/>
                  </a:lnTo>
                  <a:lnTo>
                    <a:pt x="126448" y="191243"/>
                  </a:lnTo>
                  <a:lnTo>
                    <a:pt x="157472" y="157470"/>
                  </a:lnTo>
                  <a:lnTo>
                    <a:pt x="191246" y="126445"/>
                  </a:lnTo>
                  <a:lnTo>
                    <a:pt x="227580" y="98360"/>
                  </a:lnTo>
                  <a:lnTo>
                    <a:pt x="266283" y="73403"/>
                  </a:lnTo>
                  <a:lnTo>
                    <a:pt x="307166" y="51765"/>
                  </a:lnTo>
                  <a:lnTo>
                    <a:pt x="350039" y="33636"/>
                  </a:lnTo>
                  <a:lnTo>
                    <a:pt x="394712" y="19205"/>
                  </a:lnTo>
                  <a:lnTo>
                    <a:pt x="440996" y="8662"/>
                  </a:lnTo>
                  <a:lnTo>
                    <a:pt x="488701" y="2197"/>
                  </a:lnTo>
                  <a:lnTo>
                    <a:pt x="537636" y="0"/>
                  </a:lnTo>
                  <a:lnTo>
                    <a:pt x="586570" y="2197"/>
                  </a:lnTo>
                  <a:lnTo>
                    <a:pt x="634274" y="8661"/>
                  </a:lnTo>
                  <a:lnTo>
                    <a:pt x="680558" y="19204"/>
                  </a:lnTo>
                  <a:lnTo>
                    <a:pt x="725232" y="33635"/>
                  </a:lnTo>
                  <a:lnTo>
                    <a:pt x="768105" y="51764"/>
                  </a:lnTo>
                  <a:lnTo>
                    <a:pt x="808988" y="73402"/>
                  </a:lnTo>
                  <a:lnTo>
                    <a:pt x="847691" y="98358"/>
                  </a:lnTo>
                  <a:lnTo>
                    <a:pt x="884025" y="126444"/>
                  </a:lnTo>
                  <a:lnTo>
                    <a:pt x="917799" y="157468"/>
                  </a:lnTo>
                  <a:lnTo>
                    <a:pt x="948823" y="191242"/>
                  </a:lnTo>
                  <a:lnTo>
                    <a:pt x="976909" y="227575"/>
                  </a:lnTo>
                  <a:lnTo>
                    <a:pt x="1001865" y="266279"/>
                  </a:lnTo>
                  <a:lnTo>
                    <a:pt x="1023503" y="307162"/>
                  </a:lnTo>
                  <a:lnTo>
                    <a:pt x="1041633" y="350035"/>
                  </a:lnTo>
                  <a:lnTo>
                    <a:pt x="1056064" y="394708"/>
                  </a:lnTo>
                  <a:lnTo>
                    <a:pt x="1066607" y="440992"/>
                  </a:lnTo>
                  <a:lnTo>
                    <a:pt x="1073071" y="488697"/>
                  </a:lnTo>
                  <a:lnTo>
                    <a:pt x="1075269" y="537633"/>
                  </a:lnTo>
                  <a:lnTo>
                    <a:pt x="1073070" y="586569"/>
                  </a:lnTo>
                  <a:lnTo>
                    <a:pt x="1066605" y="634273"/>
                  </a:lnTo>
                  <a:lnTo>
                    <a:pt x="1056062" y="680557"/>
                  </a:lnTo>
                  <a:lnTo>
                    <a:pt x="1041631" y="725231"/>
                  </a:lnTo>
                  <a:lnTo>
                    <a:pt x="1023502" y="768104"/>
                  </a:lnTo>
                  <a:lnTo>
                    <a:pt x="1001864" y="808987"/>
                  </a:lnTo>
                  <a:lnTo>
                    <a:pt x="976908" y="847690"/>
                  </a:lnTo>
                  <a:lnTo>
                    <a:pt x="948822" y="884023"/>
                  </a:lnTo>
                  <a:lnTo>
                    <a:pt x="917798" y="917797"/>
                  </a:lnTo>
                  <a:lnTo>
                    <a:pt x="884024" y="948822"/>
                  </a:lnTo>
                  <a:lnTo>
                    <a:pt x="847691" y="976907"/>
                  </a:lnTo>
                  <a:lnTo>
                    <a:pt x="808988" y="1001864"/>
                  </a:lnTo>
                  <a:lnTo>
                    <a:pt x="768105" y="1023501"/>
                  </a:lnTo>
                  <a:lnTo>
                    <a:pt x="725232" y="1041631"/>
                  </a:lnTo>
                  <a:lnTo>
                    <a:pt x="680558" y="1056062"/>
                  </a:lnTo>
                  <a:lnTo>
                    <a:pt x="634274" y="1066604"/>
                  </a:lnTo>
                  <a:lnTo>
                    <a:pt x="586570" y="1073069"/>
                  </a:lnTo>
                  <a:lnTo>
                    <a:pt x="537634" y="1075266"/>
                  </a:lnTo>
                  <a:lnTo>
                    <a:pt x="488698" y="1073069"/>
                  </a:lnTo>
                  <a:lnTo>
                    <a:pt x="440993" y="1066604"/>
                  </a:lnTo>
                  <a:lnTo>
                    <a:pt x="394709" y="1056061"/>
                  </a:lnTo>
                  <a:lnTo>
                    <a:pt x="350036" y="1041631"/>
                  </a:lnTo>
                  <a:lnTo>
                    <a:pt x="307162" y="1023501"/>
                  </a:lnTo>
                  <a:lnTo>
                    <a:pt x="266279" y="1001864"/>
                  </a:lnTo>
                  <a:lnTo>
                    <a:pt x="227576" y="976907"/>
                  </a:lnTo>
                  <a:lnTo>
                    <a:pt x="191243" y="948822"/>
                  </a:lnTo>
                  <a:lnTo>
                    <a:pt x="157469" y="917797"/>
                  </a:lnTo>
                  <a:lnTo>
                    <a:pt x="126444" y="884023"/>
                  </a:lnTo>
                  <a:lnTo>
                    <a:pt x="98359" y="847690"/>
                  </a:lnTo>
                  <a:lnTo>
                    <a:pt x="73402" y="808987"/>
                  </a:lnTo>
                  <a:lnTo>
                    <a:pt x="51765" y="768104"/>
                  </a:lnTo>
                  <a:lnTo>
                    <a:pt x="33635" y="725231"/>
                  </a:lnTo>
                  <a:lnTo>
                    <a:pt x="19204" y="680557"/>
                  </a:lnTo>
                  <a:lnTo>
                    <a:pt x="8662" y="634273"/>
                  </a:lnTo>
                  <a:lnTo>
                    <a:pt x="2197" y="586569"/>
                  </a:lnTo>
                  <a:lnTo>
                    <a:pt x="0" y="537633"/>
                  </a:lnTo>
                  <a:close/>
                </a:path>
              </a:pathLst>
            </a:custGeom>
            <a:ln w="381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10020300" y="3827050"/>
              <a:ext cx="423545" cy="491490"/>
            </a:xfrm>
            <a:custGeom>
              <a:rect l="l" t="t" r="r" b="b"/>
              <a:pathLst>
                <a:path w="423545" h="491489">
                  <a:moveTo>
                    <a:pt x="254000" y="491066"/>
                  </a:moveTo>
                  <a:lnTo>
                    <a:pt x="0" y="491066"/>
                  </a:lnTo>
                  <a:lnTo>
                    <a:pt x="169333" y="245533"/>
                  </a:lnTo>
                  <a:lnTo>
                    <a:pt x="0" y="0"/>
                  </a:lnTo>
                  <a:lnTo>
                    <a:pt x="254000" y="0"/>
                  </a:lnTo>
                  <a:lnTo>
                    <a:pt x="423333" y="245533"/>
                  </a:lnTo>
                  <a:lnTo>
                    <a:pt x="254000" y="491066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https://d.book118.com/596125111124010100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Times New Roman</vt:lpstr>
      <vt:lpstr>Office Theme</vt:lpstr>
      <vt:lpstr>体膜化妆品行业报告</vt:lpstr>
      <vt:lpstr>PowerPoint Presentation</vt:lpstr>
      <vt:lpstr>体膜化妆品行业概述</vt:lpstr>
      <vt:lpstr>定义与分类</vt:lpstr>
      <vt:lpstr>行业规模与增长</vt:lpstr>
      <vt:lpstr>行业地位与作用</vt:lpstr>
      <vt:lpstr>体膜化妆品市场需求分析</vt:lpstr>
      <vt:lpstr>消费者需求特点</vt:lpstr>
      <vt:lpstr>消费群体分析</vt:lpstr>
      <vt:lpstr>消费趋势与预测</vt:lpstr>
      <vt:lpstr>市场竞争格局</vt:lpstr>
      <vt:lpstr>体膜化妆品行业产品分析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2024-09-24T14:55:41.814</cp:lastPrinted>
  <dcterms:created xsi:type="dcterms:W3CDTF">2024-09-24T06:55:41Z</dcterms:created>
  <dcterms:modified xsi:type="dcterms:W3CDTF">2024-09-24T06:55:43Z</dcterms:modified>
</cp:coreProperties>
</file>