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860E3-AFC0-4FB0-AA12-ACEC92795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B139E-DE76-462A-ADA4-61B51F48E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6EC9C-4FBA-445C-BB8D-4D3932081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A3ACF-8E71-4CDD-B7A1-0876B692C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CA5028-5698-4630-BA55-8DAA5CD59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12417C-CC94-4F97-B444-4D38CB0A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CDCA33-2197-4B7D-8EC5-1BA5914F9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605D6-0FF2-4C29-B3F3-38B9CBF6E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8F77D-C54F-4F20-9203-5376D53F4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18C3A-7660-4893-95B0-06082BD46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09287-156B-4ED0-9438-2347AB20C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30104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公司的市场规模与市场发展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2024-02-08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40760" y="2818600"/>
            <a:ext cx="2748192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市场概述与背景分析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公司市场规模及地位评估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产品线布局与营销策略制定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客户需求分析与产品创新方向探讨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合作伙伴关系构建与资源整合利用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风险防范措施与可持续发展战略规划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市场概述与背景分析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随着消费者对品质、个性化等方面的需求不断提升，行业正朝着更加多元化、细分化的方向发展。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行业增长速度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近年来，该行业保持了稳定的增长速度，预计未来几年将持续增长。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行业内不断涌现出新技术、新产品，推动了行业的快速发展。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3" b="7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公司产品主要面向年轻消费群体，他们注重时尚、品质和个性化。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公司产品在全国范围内销售，但重点市场主要集中在一二线城市。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消费心理与行为特征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目标客户群体具有追求品质生活、注重性价比、善于通过社交媒体了解产品信息等特点。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目前市场上存在多家竞争对手，市场份额分布较为均衡。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主要竞争对手包括国内外知名品牌，他们拥有较强的品牌影响力和市场竞争力。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不同竞争对手在产品定位、价格策略、营销渠道等方面存在差异，公司需要制定有针对性的竞争策略。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竞争策略差异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竞争格局与主要竞争对手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近年来，相关法律法规不断完善和更新，公司需要密切关注法律法规的变化，及时调整经营策略。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国家对该行业实施了一系列监管政策，包括产品质量标准、安全生产要求等，公司需要严格遵守相关规定。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国际贸易政策的变化可能对公司进出口业务产生影响，公司需要积极应对相关风险。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708" r="14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公司市场规模及地位评估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15" r="324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根据公司所处行业及市场情况，评估当前市场的总体规模，包括潜在消费者数量、市场容量等。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结合历史数据、市场发展趋势等因素，对未来市场的增长趋势进行预测，包括增长率、增长量等指标。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增长趋势预测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总体市场规模及增长趋势预测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公司在市场中所处地位及份额占比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市场份额占比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根据公司在市场中的销售额、销售量等数据，计算公司的市场份额占比，以评估公司在市场中的地位。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分析主要竞争对手的市场份额、产品特点、营销策略等，以了解公司在市场中的相对位置。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71" b="53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分析公司的核心竞争力，包括技术创新能力、品牌影响力、成本控制能力等，以了解公司在市场中的竞争优势。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对公司的优势资源进行剖析，包括人才资源、技术资源、渠道资源等，以明确公司在市场中的竞争基础。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核心竞争力与优势资源剖析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优势资源剖析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拓展空间分析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结合市场发展趋势和公司实际情况，分析公司未来的拓展空间，包括新产品开发、新市场拓展等方向。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潜力挖掘方向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针对公司当前存在的问题和不足之处，提出潜力挖掘的方向和措施，以提高公司的市场竞争力和盈利能力。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拓展空间和潜力挖掘方向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产品线布局与营销策略制定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全面梳理现有产品线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对公司产品进行全面梳理，了解各产品线的销售情况、市场反馈和竞争态势。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分析产品优劣势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针对每个产品进行深入分析，明确其优势与不足，为后续优化提供依据。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提出优化建议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根据分析结果，对现有产品线进行优化，包括改进产品功能、提升产品质量、调整产品定价等。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现有产品线梳理及优化建议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确定新产品开发方向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结合公司战略和市场需求，确定新产品的开发方向，如拓展新的应用领域、开发具有创新性的产品等。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制定新产品开发计划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明确新产品的开发目标、时间节点、人员分工和预算安排，确保新产品开发工作的顺利进行。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评估新产品市场前景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对新产品进行市场前景评估，预测其销售潜力和盈利能力，为后续的市场推广提供参考。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新产品开发方向和计划安排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价格策略、促销活动和渠道选择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根据产品特性和目标消费者群体，选择合适的销售渠道，如线上电商、线下门店、经销商等，以确保产品能够覆盖更广泛的市场。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选择销售渠道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根据产品成本、市场需求和竞争态势，制定合理的价格策略，确保产品价格的竞争力和盈利能力。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制定价格策略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结合市场需求和产品特点，设计有针对性的促销活动，如打折、赠品、满减等，以吸引消费者的关注和购买。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设计促销活动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https://d.book118.com/596130104145010052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2024-09-19T03:49:53.603</cp:lastPrinted>
  <dcterms:created xsi:type="dcterms:W3CDTF">2024-09-18T19:49:53Z</dcterms:created>
  <dcterms:modified xsi:type="dcterms:W3CDTF">2024-09-18T19:49:55Z</dcterms:modified>
</cp:coreProperties>
</file>