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54089-499F-45EB-B2D4-E1BA09695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876D8-73DF-4ABB-A8BF-AED73A041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2FE3F-D160-45B6-A05B-5EB2E431E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74117-A62D-46B1-987B-BFF3C25A7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69A5D-E889-4FC5-8353-1886E846D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27CC11-9A10-4342-B38A-69F281635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325138-310C-4168-8F51-1645BCE0A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FB6A1-6A30-453F-A1E8-E83FFA584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4CC22-83CE-4253-ABEB-279BEE63D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93965-01F0-4261-ADD6-08DB87619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F0293-F5FE-4342-80F7-C73A04E79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310302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消防知识培训课题研究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公共场所消防安全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消防知识培训的重要性与实施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46" r="313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随着城市化进程的加速，火灾事故频发，给人民生命财产安全带来严重威胁。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当前消防安全形势严峻，公众消防安全意识普遍较低，缺乏必要的消防知识和技能。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通过深入开展消防知识培训课题研究，提高公众的消防安全意识和技能水平，减少火灾事故的发生和损失。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为政府和相关部门提供决策依据，促进消防安全宣传教育的普及和推广，保障人民生命财产安全。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消防基础知识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了解火灾的起因和类型是预防和控制火灾的关键。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火灾的起因多种多样，包括人为因素（如纵火、吸烟等）和自然因素（如闪电、自燃等）。根据不同的物质燃烧特性，火灾可分为A、B、C、D、E五类，了解各类火灾的特点和危险性有助于采取相应的预防措施。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62" r="24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火灾的起因与类型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94" r="25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掌握灭火器材的种类和使用方法是应对火灾的重要技能。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灭火器材包括干粉灭火器、泡沫灭火器、二氧化碳灭火器等，每种灭火器适用于不同类型的火灾。使用灭火器材时，需遵循“提、拔、握、压”的步骤，保持冷静，根据火势选择合适的灭火方式，避免造成更大的损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灭火器材及其使用方法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及时报警和正确疏散是减少火灾损失的关键环节。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火灾，应立即拨打火警电话119报警，并迅速通知周围人群。在疏散过程中，应遵循“低姿势、遮住口鼻、沿墙撤离”的原则，有序地撤离到安全区域。同时，要保持冷静，不惊慌失措，避免造成混乱和意外伤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火灾报警与应急疏散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家庭消防安全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了解不同类型的灭火器及其适用范围，定期检查灭火器压力是否正常，掌握正确的使用方法。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125" b="2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烟雾报警器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掌握灭火毯的使用方法和适用场景，如厨房油锅起火等，注意灭火毯的保养和更换。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选择合适的烟雾报警器并安装在家庭易见、易取的地方，定期检查其工作状态，确保其正常报警。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家用消防器材的配置与使用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67" b="26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家庭火灾预防措施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定期检查电线、电器设备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确保电线无破损、老化现象，不乱拉乱接电线，不使用劣质电器。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正确使用燃气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使用燃气时保持通风良好，用后及时关闭燃气阀门，定期检查燃气管道是否漏气。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易燃易爆物品管理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避免在家中存放易燃易爆物品，如汽油、酒精等，同时教育孩子不要玩火。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一旦发现火情，立即拨打火警电话119报警，并迅速逃离火场。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火灾报警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掌握正确的逃生姿势和逃生路线，如用湿布捂住口鼻、低姿行进等，切勿乘坐电梯。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火灾逃生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在火灾现场，如有可能，应采取灭火措施自救，如使用灭火器扑灭火源等。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火灾自救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家庭火灾应急处理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https://d.book118.com/596131030214010045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2024-09-14T17:39:17.872</cp:lastPrinted>
  <dcterms:created xsi:type="dcterms:W3CDTF">2024-09-14T09:39:17Z</dcterms:created>
  <dcterms:modified xsi:type="dcterms:W3CDTF">2024-09-14T09:39:20Z</dcterms:modified>
</cp:coreProperties>
</file>