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2C09E-4A3E-4BF6-A571-D975744CA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23869-269C-4770-9775-64E59917F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42546-427E-447E-8306-2D5713E1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88E91-A36C-4E9A-9E83-935631B9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D0274-9803-4B77-9CFD-F278B896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0CDDE-B659-4163-B8AE-6CAE167FE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A32B2-4F16-4C26-BF44-5D16CD4C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57064-FC17-402B-B58D-26124AC1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C8BB9-30CD-4FE7-B170-52CC41C6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36BA4-08DE-4120-A83C-55DBFB528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893A5-C028-45AF-9B34-4121583B1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2155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生产培训：提高员工安全意识与操作技能\n## 1.安全生产培训的重要性及意义\n### 1.1安全生产培训对员工个人安全的影响\n### 1.2安全生产培训对企业生产效益的关系\n### 1.3安全生产培训对社会稳定的贡献\n## 2.安全生产培训的基本原则与方法\n### 2.1安全生产培训的基本原则\n### 2.2安全生产培训的主要方法\n### 2.3安全生产培训的实践案例分析\n## 3.安全生产培训的内容与要求\n### 3.1安全生产培训课程设置与安排\n### 3.2安全生产培训教材与教具的准备\n### 3.3安全生产培训师资与教学质量保障\n## 4.安全生产培训的组织实施与监督\n### 4.1安全生产培训的组织与实施流程\n### 4.2安全生产培训的监督与考核机制\n### 4.3安全生产培训的持续改进与优化\n## 5.安全生产培训的效果评估与反馈\n### 5.1安全生产培训效果评估的方法与标准\n### 5.2安全生产培训效果的反馈与改进\n### 5.3安全生产培训效果的长期跟踪与观察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200"/>
              <a:t>安全生产培训：提高员工安全意识与操作技能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安全生产培训的重要性及意义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增强员工对安全生产法律法规的认识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提高员工对安全生产操作规程的理解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培养员工良好的安全生产习惯</a:t>
                </a:r>
                <a:endParaRPr/>
              </a:p>
            </p:txBody>
          </p:sp>
          <p:sp>
            <p:nvSpPr>
              <p:cNvPr id="17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降低因设备设施老化导致的事故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减少因工作环境不良导致的事故</a:t>
                </a:r>
                <a:endParaRPr/>
              </a:p>
            </p:txBody>
          </p:sp>
          <p:sp>
            <p:nvSpPr>
              <p:cNvPr id="17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保障员工生命安全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预防职业病的发生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提高员工在紧急情况下的自救能力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保障员工在工作过程中的身体健康</a:t>
                </a:r>
                <a:endParaRPr/>
              </a:p>
            </p:txBody>
          </p:sp>
          <p:sp>
            <p:nvSpPr>
              <p:cNvPr id="17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安全生产培训对员工个人安全的影响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减少因安全事故导致的生产中断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降低事故赔偿费用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减少设备设施维修费用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降低生产效率低下带来的损失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减少企业经济损失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提高客户对企业的信任度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增加企业的市场竞争力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提高企业声誉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安全生产培训对企业生产效益的关系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保障社会公共安全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减少因企业安全事故导致的社会影响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提高社会公众的安全生产意识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降低因安全生产事故导致的社会矛盾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促进社会和谐发展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减少企业内部的矛盾冲突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促进企业与政府、社会的和谐共处</a:t>
                </a:r>
                <a:endParaRPr/>
              </a:p>
            </p:txBody>
          </p:sp>
        </p:grpSp>
        <p:grpSp>
          <p:nvGrpSpPr>
            <p:cNvPr id="20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提高国家安全生产水平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提高国家安全生产法律法规的执行力度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提高国家安全生产监督管理水平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提高国家安全生产宣传教育水平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安全生产培训对社会稳定的贡献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安全生产培训的基本原则与方法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  <p:sp>
            <p:nvSpPr>
              <p:cNvPr id="22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培训内容紧密结合员工的工作实际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培训方式适合员工的认知水平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培训效果能够直接应用于实际工作中</a:t>
                </a:r>
                <a:endParaRPr/>
              </a:p>
            </p:txBody>
          </p:sp>
        </p:grpSp>
        <p:grpSp>
          <p:nvGrpSpPr>
            <p:cNvPr id="22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系统性原则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培训内容涵盖安全生产的各个方面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培训过程遵循循序渐进的原则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培训方法注重理论与实践相结合</a:t>
                </a:r>
                <a:endParaRPr/>
              </a:p>
            </p:txBody>
          </p:sp>
        </p:grpSp>
        <p:grpSp>
          <p:nvGrpSpPr>
            <p:cNvPr id="22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全面性原则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培训对象覆盖企业全体员工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培训内容涵盖安全生产法律法规、操作规程、应急处理等方面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培训方式包括线上、线下等多种渠道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邀请安全生产专家进行授课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介绍安全生产法律法规、操作规程等内容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通过案例分析、经验交流等方式进行讲解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讲座式培训</a:t>
                </a:r>
                <a:endParaRPr/>
              </a:p>
            </p:txBody>
          </p:sp>
        </p:grpSp>
        <p:grpSp>
          <p:nvGrpSpPr>
            <p:cNvPr id="2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搭建模拟实际工作场景的演练平台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员工按照操作规程进行实际操作演练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专业教练进行指导与点评</a:t>
                </a:r>
                <a:endParaRPr/>
              </a:p>
            </p:txBody>
          </p:sp>
          <p:sp>
            <p:nvSpPr>
              <p:cNvPr id="2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实战演练式培训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利用网络平台进行安全生产知识学习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提供丰富的安全生产培训课程和资源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方便员工随时随地进行学习</a:t>
                </a:r>
                <a:endParaRPr/>
              </a:p>
            </p:txBody>
          </p:sp>
          <p:sp>
            <p:nvSpPr>
              <p:cNvPr id="2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在线培训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安全生产培训的主要方法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分析典型安全生产事故的原因及教训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讨论如何预防类似事故的发生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提高员工对安全生产风险的认识</a:t>
                </a:r>
                <a:endParaRPr/>
              </a:p>
            </p:txBody>
          </p:sp>
          <p:sp>
            <p:nvSpPr>
              <p:cNvPr id="25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</p:grpSp>
        <p:grpSp>
          <p:nvGrpSpPr>
            <p:cNvPr id="25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实际操作演练</a:t>
                </a:r>
                <a:endParaRPr/>
              </a:p>
            </p:txBody>
          </p:sp>
          <p:sp>
            <p:nvSpPr>
              <p:cNvPr id="2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员工在模拟实际工作场景中进行操作演练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专业教练进行指导与点评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提高员工的操作技能和安全意识</a:t>
                </a:r>
                <a:endParaRPr/>
              </a:p>
            </p:txBody>
          </p:sp>
        </p:grpSp>
        <p:grpSp>
          <p:nvGrpSpPr>
            <p:cNvPr id="25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互动交流</a:t>
                </a:r>
                <a:endParaRPr/>
              </a:p>
            </p:txBody>
          </p:sp>
          <p:sp>
            <p:nvSpPr>
              <p:cNvPr id="26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员工分享安全生产经验和心得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专家解答员工在安全生产中的疑问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增进员工之间的交流与学习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安全生产培训的内容与要求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安全生产培训课程设置与安排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安全生产应急处理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职业病预防与防护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根据员工的工作性质和需求进行课程设置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合理安排培训时间，确保员工能够充分参与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定期更新课程内容，适应安全生产形势的变化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https://d.book118.com/596132155111010052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安全生产培训：提高员工安全意识与操作技能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2024-09-18T19:56:03.227</cp:lastPrinted>
  <dcterms:created xsi:type="dcterms:W3CDTF">2024-09-18T11:56:03Z</dcterms:created>
  <dcterms:modified xsi:type="dcterms:W3CDTF">2024-09-18T11:56:05Z</dcterms:modified>
</cp:coreProperties>
</file>