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0D0A8-4C62-4352-A8C4-E322E8B7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CE5B7-CFBD-468A-A342-F6870F453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D60D4-D38D-46A0-9E6D-9409E5E4A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27329-D43B-49C8-A906-59582C17E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A50AF-9065-4F8A-8606-4BF2D51F4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1D2CF-F5D8-4C08-B8C5-3FFFA598A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57E1C-CF0C-4D23-8D5A-8E7F56426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FF250-F963-4A44-BED8-09F890525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2E416-C87C-49E8-8DCB-A1966CE5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5E690-C0D1-4B69-863B-BBF7674F6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230B4-6640-4929-A753-E19EA9F6B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32210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火电厂消防培训课件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火电厂消防概述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火电厂常见火灾隐患与应对措施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应急疏散与逃生自救技巧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火电厂消防安全管理制度与责任制落实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火电厂消防概述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火电厂内存在大量高温高压设备，如锅炉、汽轮机等，一旦发生火灾，火势蔓延迅速，扑救难度大。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高温高压设备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火电厂中储存和使用大量易燃易爆物质，如煤、油、天然气等，这些物质一旦泄漏或遇到明火，极易引发火灾或爆炸。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易燃易爆物质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火电厂工艺流程复杂，设备密集，管道纵横交错，火灾发生后容易形成立体燃烧，给扑救工作带来极大困难。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复杂工艺流程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火电厂特点及危险性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保护财产安全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火电厂内设备价值昂贵，一旦发生火灾，将造成巨大财产损失，通过加强消防工作可以保护财产安全。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火电厂一旦发生火灾，将严重威胁人员生命安全，通过有效的消防工作可以最大限度地减少人员伤亡。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火电厂是国民经济的重要组成部分，其安全稳定运行关系到社会经济的稳定发展，加强消防工作是维护社会稳定的重要举措。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消防工作重要性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提高员工消防意识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通过培训使员工充分认识到火灾的危害性和消防工作的重要性，增强员工的消防安全意识。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掌握基本消防技能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通过培训使员工掌握基本的消防安全知识和技能，如火灾报警、灭火器材使用、疏散逃生等。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熟悉火电厂消防设施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通过培训使员工熟悉火电厂内的消防设施布局和使用方法，确保在紧急情况下能够迅速有效地使用消防设施进行灭火和救援。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https://d.book118.com/596132210010010040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2024-09-06T04:54:16.739</cp:lastPrinted>
  <dcterms:created xsi:type="dcterms:W3CDTF">2024-09-05T20:54:16Z</dcterms:created>
  <dcterms:modified xsi:type="dcterms:W3CDTF">2024-09-05T20:54:18Z</dcterms:modified>
</cp:coreProperties>
</file>