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E8C7C-FB39-4202-9B88-A837205C1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F66A6-53BC-444F-8C48-FC1B1680F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CBF5F-35C7-418C-96CE-9057E6C27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0F982-14EE-4717-B0FC-04A61F430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598209-1689-4355-BD24-6DD1EA661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01648B-1B70-45CA-B5D3-D77D8A9B5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455D99-624F-4006-8875-470B11D88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95FE8-46FD-4827-B38D-AF82C041E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21011-7641-44CB-9D25-CA99E7B67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736EE-0858-45FE-B6BD-4018A74D9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A4899-05B9-479E-8A6A-513C91F13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33030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安全管理办法的安全措施与应急预案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后期处理与总结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安全措施是指为预防事故、减少事故损失而采取的各种手段和方法，是保障人民生命财产安全的重要措施。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随着社会的不断发展，各种安全隐患也随之增多，加强安全管理、采取有效的安全措施显得尤为重要。通过实施安全措施，可以最大限度地减少事故发生的可能性，降低事故造成的损失，保障人民生命财产安全。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56" r="24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通过加强安全管理、完善安全制度、提高安全意识等手段，预防事故的发生。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预防性安全措施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应急性安全措施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208" r="212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补救性安全措施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00" r="3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在事故发生时，采取紧急救援、疏散人员、控制事态等措施，最大限度地减少事故造成的损失。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在事故发生后，采取恢复生产、重建家园、赔偿损失等措施，尽快恢复正常生产生活秩序。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安全措施分类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国家安全生产法规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国家制定了一系列安全生产法规，如《安全生产法》、《消防法》等，对安全措施的实施提出了明确要求。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各行业也制定了相应的安全标准，如建筑行业的《建筑施工安全检查标准》、化工行业的《危险化学品安全管理条例》等，对行业内安全措施的落实提供了具体指导。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国际上也有一些通用的安全标准，如ISO系列标准等，为企业实施安全措施提供了参考。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定期对安全管理制度进行审查和更新，确保其适应企业发展和安全生产的需要。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制定全面的安全管理制度和操作规程，明确各级管理人员和操作人员的职责和权限。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设立安全管理机构，配备专职或兼职安全管理人员，负责安全制度的执行和监督。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对全体员工进行安全意识教育，提高员工的安全意识和自我保护能力。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对特种作业人员和管理人员进行专业培训，确保其具备相应的安全知识和操作技能。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定期开展应急演练和模拟训练，提高员工的应急处置能力和自救互救能力。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32" r="2143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346" r="1434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305" r="203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定期进行安全检查与评估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制定安全检查制度和评估标准，明确检查的内容、方法和频次。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定期对生产设备、设施、作业环境等进行安全检查，及时发现和消除安全隐患。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对重大危险源和关键装置进行重点监控和评估，确保其安全运行。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定期对安全管理制度的执行情况进行检查和评估，及时发现问题并采取改进措施。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应急准备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针对可能发生的突发事件，制定详细的应急预案，明确应急组织、通讯联络、现场处置、医疗救护、安全防护等方面的措施和程序。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根据事件性质和影响范围，划分应急响应级别，制定相应的应急响应流程和处置措施。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定期对应急预案进行演练和评估，不断完善和优化预案内容，提高预案的针对性和可操作性。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制定应急预案及流程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根据应急预案的要求，配备必要的应急设备和资源，如消防器材、急救药品、应急照明、通讯设备等。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对应急设备和资源进行定期检查和维护，确保其处于良好状态，可随时投入使用。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建立应急设备和资源的台账管理制度，做好相关记录和档案管理。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0880" r="20880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配备应急设备与资源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建立应急通讯与联络机制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建立完善的应急通讯网络，包括固定电话、移动电话、对讲机等多种通讯方式，确保在紧急情况下能够及时、准确地传递信息。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制定应急联络流程，明确各级应急组织之间的联络方式和报告程序，确保信息畅通无阻。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定期组织应急通讯演练，检验通讯网络的可靠性和稳定性，提高应急通讯的保障能力。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https://d.book118.com/596133030040010045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2024-09-13T22:01:48.305</cp:lastPrinted>
  <dcterms:created xsi:type="dcterms:W3CDTF">2024-09-13T14:01:48Z</dcterms:created>
  <dcterms:modified xsi:type="dcterms:W3CDTF">2024-09-13T14:01:50Z</dcterms:modified>
</cp:coreProperties>
</file>