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E1374-E393-4B72-8EAD-8C38527FC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36C7F-E1F6-41A7-B811-B1D5A5D80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EF935-0B77-4F8C-BE8C-75C03FCDB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B72D9-8047-408D-B82E-E196195CF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AB6655-3CCB-46F0-B8E9-46CF6B1C0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2E9774-F4AC-4B67-A05E-B29DEFE35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9B52FB-1AFE-4413-BD72-73D706CCC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CEA6F-6359-450C-9084-984F3CD12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10D05-8346-4313-B95D-90D65D42B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D359F-EBAB-4164-B11A-3CEE66DE2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AD87D-E6EF-41B0-9362-BBAF2891D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340550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大客户营销策略的市场调研方法探究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市场调研方法概述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大客户市场现状及趋势分析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大客户需求及行为特点分析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大客户营销策略制定与实施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市场调研在大客户营销中的应用案例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通过市场调研，深入了解大客户的需求、偏好和消费行为，为企业制定针对性的营销策略提供重要依据。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通过对竞争对手的调研，了解行业内的竞争格局和竞争态势，为企业在竞争中寻求突破提供参考。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分析竞争态势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通过对市场的全面调研，发现潜在的市场机会和威胁，为企业制定科学的市场营销策略提供支持。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评估市场机会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本次调研的范围将涵盖目标大客户所在行业的市场状况、竞争对手情况、客户需求等方面。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主要调研目标大客户、竞争对手、行业专家、相关机构等。其中，目标大客户将是本次调研的重点对象，需要深入了解其需求、购买行为及决策过程。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579" r="95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市场调研方法概述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通过查阅、收集、整理和分析已有的文献资料，获取与研究主题相关的信息。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成本低、效率高，不受时空限制。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信息可能过时，缺乏实时性；可能存在主观偏见。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适用于对历史数据、趋势、行业背景等基础信息的调研。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文献调研法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通过设计问卷，向目标群体发放并收集数据的一种调研方法。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标准化程度高，易于量化分析；可覆盖大范围目标群体。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回收率可能较低，数据质量难以保证；设计问卷需要较高的专业水平。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适用于对消费者需求、满意度、品牌知名度等方面的调研。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通过与目标群体进行面对面交流，深入了解其观点、态度和行为的一种调研方法。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可获得深入、详细的信息；灵活性高，可根据受访者反馈调整问题。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成本高、时间长；可能存在主观偏见。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适用于对复杂问题、敏感话题或需要深入了解受访者观点的调研。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访谈调查法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025" r="2902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通过观察目标群体的行为、环境等现象，收集相关信息的一种调研方法。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可获得真实、客观的信息；不受受访者主观意识影响。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可能受到观察者主观偏见影响；难以观察到一些内在的心理活动。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适用于对消费者行为、市场环境、竞争对手等方面的调研。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观察调查法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通过在控制条件下操纵自变量，观察因变量变化的一种调研方法。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可控制实验条件，排除干扰因素；可验证因果关系。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成本高、时间长；实验环境可能与现实环境存在差异。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适用于对新产品测试、广告效果评估、市场策略验证等方面的调研。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实验调查法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大客户市场现状及趋势分析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30" r="1283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大客户市场通常指的是那些采购量大、采购频次高、对供应商要求严格的客户群体。目前，大客户市场规模不断扩大，涉及的行业和领域也越来越广泛。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大客户在采购过程中，往往对产品的质量、性能、价格等方面有较高的要求，同时还需要供应商提供个性化的解决方案和优质的服务。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由于大客户市场的吸引力，越来越多的企业加入到这个市场的竞争中来，导致市场竞争日益激烈。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大客户市场现状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智能化和数字化发展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随着科技的进步，大客户市场正在向智能化和数字化方向发展，企业需要紧跟这一趋势，提升自身的数字化和智能化能力。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绿色环保意识加强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随着全球环境问题的日益严重，大客户对环保和可持续发展的要求也越来越高，企业需要注重产品的环保性能和可持续性。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随着消费者需求的多样化，大客户对产品的个性化需求也越来越高，企业需要提供更加定制化的产品和服务。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大客户市场趋势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在大客户市场中，主要竞争对手通常是一些实力雄厚、品牌知名度高、技术领先的企业。这些企业往往能够提供优质的产品和服务，满足大客户的各种需求。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竞争对手优劣势分析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通过对竞争对手的产品、服务、技术、品牌等方面的分析，可以了解他们的优势和劣势，从而为企业制定更加有效的营销策略提供参考。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竞争对手市场份额及变化趋势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了解竞争对手在大客户市场中的市场份额以及变化趋势，可以帮助企业判断自身在市场中的地位和未来的发展趋势。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https://d.book118.com/596134055040010034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2024-09-03T07:03:17.656</cp:lastPrinted>
  <dcterms:created xsi:type="dcterms:W3CDTF">2024-09-02T23:03:17Z</dcterms:created>
  <dcterms:modified xsi:type="dcterms:W3CDTF">2024-09-02T23:03:19Z</dcterms:modified>
</cp:coreProperties>
</file>