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BAC38-9A76-45D6-9D9E-551F5298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A6747-96BA-4B04-9088-01036B06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DC75-2715-4D9D-9C78-DB03302A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83D92-DDF2-40F4-A349-9CE76E28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82F60-9533-4327-9BA3-7DF0C91A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9B192-D90C-4221-B3DB-AAE325F5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922BF-7B72-4295-8683-D887B23A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E32E4-BD1E-4B94-9521-1A97F25F1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38CE4-2A5A-436D-949C-9FB86ECE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3A59E-6693-4C00-8D2A-7B5D15D2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BAFB7-F86D-4D16-8E77-387E9A302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412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北地区土地荒漠化现状及防治策略\n## 1.西北地区土地荒漠化概述\n### 1.1西北地区土地荒漠化的定义及成因\n### 1.2西北地区土地荒漠化的分布及影响\n### 1.3西北地区土地荒漠化的发展趋势\n## 2.西北地区土地荒漠化防治现状\n### 2.1西北地区土地荒漠化防治政策及法规\n### 2.2西北地区土地荒漠化防治技术及方法\n### 2.3西北地区土地荒漠化防治成果及问题\n## 3.西北地区土地荒漠化防治策略\n### 3.1制定科学合理的土地荒漠化防治规划\n### 3.2加强土地荒漠化防治科技创新及推广\n### 3.3完善土地荒漠化防治政策及法规体系\n## 4.西北地区土地荒漠化防治案例分析\n### 4.1甘肃省土地荒漠化防治案例分析\n### 4.2宁夏回族自治区土地荒漠化防治案例分析\n### 4.3新疆维吾尔自治区土地荒漠化防治案例分析\n## 5.西北地区土地荒漠化防治前景展望\n### 5.1西北地区土地荒漠化防治面临的机遇与挑战\n### 5.2西北地区土地荒漠化防治的未来发展趋势\n### 5.3西北地区土地荒漠化防治的社会参与及国际合作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200"/>
              <a:t>西北地区土地荒漠化现状及防治策略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西北地区土地荒漠化概述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土地荒漠化是指土地逐渐丧失生产力，转变为荒漠或类似荒漠的生态系统的过程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主要原因是自然因素和人为因素的共同作用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自然因素包括气候变化、风力作用、干旱等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人为因素包括过度放牧、不合理的耕作方式、过度采伐等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土地荒漠化对生态环境、经济发展和社会稳定产生严重影响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生态环境恶化，生物多样性减少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农业生产下降，粮食安全受到威胁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社会稳定受到影响，人口贫困化加剧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西北地区土地荒漠化的定义及成因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西北地区土地荒漠化主要分布在新疆、内蒙古、宁夏、甘肃等地</a:t>
                </a:r>
                <a:endParaRPr/>
              </a:p>
            </p:txBody>
          </p:sp>
          <p:sp>
            <p:nvSpPr>
              <p:cNvPr id="1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新疆地区土地荒漠化面积最大，其次是内蒙古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宁夏、甘肃土地荒漠化程度相对较轻，但防治任务仍然艰巨</a:t>
                </a:r>
                <a:endParaRPr/>
              </a:p>
            </p:txBody>
          </p:sp>
        </p:grpSp>
        <p:grpSp>
          <p:nvGrpSpPr>
            <p:cNvPr id="16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土地荒漠化对西北地区的影响主要体现在以下几个方面</a:t>
                </a:r>
                <a:endParaRPr/>
              </a:p>
            </p:txBody>
          </p:sp>
          <p:sp>
            <p:nvSpPr>
              <p:cNvPr id="1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农业生产受限，粮食安全受到威胁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生态环境恶化，生物多样性减少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社会稳定受到影响，人口贫困化加剧</a:t>
                </a:r>
                <a:endParaRPr/>
              </a:p>
            </p:txBody>
          </p:sp>
          <p:sp>
            <p:nvSpPr>
              <p:cNvPr id="17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西北地区土地荒漠化的分布及影响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土地荒漠化发展趋势总体上是加剧的，但防治工作取得了一定成效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20世纪90年代以来，西北地区土地荒漠化速度有所减缓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一些地区通过实施防治措施，生态环境得到了一定程度的恢复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土地荒漠化发展趋势仍然严峻，需要进一步加大防治力度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气候变化、人类活动等因素将继续加剧土地荒漠化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防治工作中还存在资金不足、技术落后、管理不善等问题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西北地区土地荒漠化的发展趋势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西北地区土地荒漠化防治现状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国家制定了一系列土地荒漠化防治政策及法规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《中华人民共和国防沙治沙法》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《全国防沙治沙规划》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《西北地区防沙治沙规划》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西北地区各地也制定了一系列地方性政策及法规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《甘肃省防沙治沙条例》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《宁夏回族自治区防沙治沙条例》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《新疆维吾尔自治区防沙治沙条例》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西北地区土地荒漠化防治政策及法规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土地荒漠化防治技术主要包括生物措施和工程措施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生物措施主要包括植树造林、草原保护、湿地恢复等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工程措施主要包括风沙防护、沙地固定、沙漠化土地改良等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近年来，西北地区土地荒漠化防治技术取得了一定创新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研发了一批适应西北地区气候条件的防沙治沙植物品种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推广了滴灌、喷灌等节水灌溉技术，提高了植被成活率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西北地区土地荒漠化防治技术及方法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西北地区土地荒漠化防治成果及问题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土地荒漠化防治工作取得了一定成果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植被覆盖率得到了一定程度的提高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土地荒漠化发展趋势得到了一定程度的遏制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土地荒漠化防治工作中还存在一些问题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资金投入不足，防治工程难以实施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技术水平不高，防治效果不明显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法律法规执行不力，防治工作难以落实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西北地区土地荒漠化防治策略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制定科学合理的土地荒漠化防治规划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制定土地荒漠化防治规划，明确防治目标、任务和措施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防治目标应具有可衡量性、可实现性和时效性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防治任务应突出重点，分阶段实施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防治措施应因地制宜，切实可行</a:t>
            </a:r>
            <a:endParaRPr/>
          </a:p>
        </p:txBody>
      </p:sp>
      <p:cxnSp>
        <p:nvCxnSpPr>
          <p:cNvPr id="1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https://d.book118.com/596134123003010054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西北地区土地荒漠化现状及防治策略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2024-09-20T22:59:40.668</cp:lastPrinted>
  <dcterms:created xsi:type="dcterms:W3CDTF">2024-09-20T14:59:40Z</dcterms:created>
  <dcterms:modified xsi:type="dcterms:W3CDTF">2024-09-20T14:59:42Z</dcterms:modified>
</cp:coreProperties>
</file>