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7C168D-D853-4BA7-B09E-381D31DC12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A1D2A9-E1A2-40FA-8602-900C840381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439D4C-CFC3-420F-B2DE-72A1258B5C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E37BE2-78C0-43EC-B4F2-5E17385F06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6850DE-2B99-464C-A64B-130F76A5A8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E16B45-F490-443E-92EB-3FC86E5897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9B06FB-ED96-4AC9-B2F9-2DD6999276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82E5B4-9B08-4CEB-86CD-AD0E1E5BCF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19D0D8-70A8-4C65-8919-C6582A939F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DC0BF4-4A31-4408-86FC-4647BE0E82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B5F9E2-C967-4411-A76F-B3F6DBECE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613513023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危化品特种作业人员安全操作无损检测要求</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2024-01-11</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危化品特种作业人员安全操作规范</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无损检测技术在危化品领域的应用</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危化品特种作业人员无损检测要求</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危化品特种作业人员安全培训与考核</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通过无损检测技术手段，确保危化品特种作业人员在操作过程中能够及时发现并处理潜在的安全隐患，保障人员生命安全。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保障危化品特种作业人员安全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通过规范无损检测要求，提高危化品特种作业人员安全意识和操作技能水平，推动危化品行业安全、可持续发展。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促进危化品行业安全发展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本要求适用于涉及危化品生产、储存、运输、使用等环节的特种作业人员，包括但不限于危化品生产企业的操作人员、储存管理人员、运输驾驶员等。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适用对象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无损检测技术人员、安全管理人员以及其他相关从业人员。这些人员需要具备相应的无损检测知识和技能，能够熟练掌握无损检测设备的操作和维护，确保检测结果的准确性和可靠性。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危化品特种作业人员安全操作规范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危化品特种作业人员必须持有有效的特种作业操作证，方可上岗作业。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持证上岗</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培训合格</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健康状况良好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333" r="153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作业人员应经过专业培训机构组织的培训，并通过考核合格后方可获得特种作业操作证。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作业人员应身体健康，无妨碍从事相应特种作业的疾病和生理缺陷。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作业人员资格要求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作业人员应提前熟悉作业现场的环境、设备布局、安全通道等情况。</a:t>
            </a:r>
          </a:p>
        </p:txBody>
      </p:sp>
      <p:pic>
        <p:nvPicPr>
          <p:cNvPr id="5" name="Picture 5"/>
          <p:cNvPicPr>
            <a:picLocks noChangeAspect="1"/>
          </p:cNvPicPr>
          <p:nvPr/>
        </p:nvPicPr>
        <p:blipFill>
          <a:blip r:embed="rId2"/>
          <a:srcRect t="12500" b="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750" r="1675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熟悉作业环境</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对所使用的设备、工具进行检查，确保完好无损、安全可靠。</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检查设备工具</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根据作业需要，正确佩戴和使用劳动防护用品，如安全帽、工作服、防护眼镜等。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佩戴防护用品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作业前准备工作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965" r="1696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5937" r="593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严格按照危化品特种作业的安全操作规程进行作业，不得违章操作。</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遵守安全操作规程</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在作业过程中，要时刻注意观察周围环境及设备运行情况，发现异常情况及时报告并妥善处理。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注意观察异常情况</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在操作过程中，要保持与危化品的安全距离，防止发生意外事故。</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保持安全距离</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正确使用各种安全设施，如安全阀、压力表、防爆装置等，确保设备安全运行。</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正确使用安全设施</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作业过程中的安全操作规范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无损检测技术在危化品领域的应用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无损检测技术是指在不破坏被检测对象内部结构和使用性能的情况下，利用声、光、磁、电等特性，对试件内部及表面的结构、状态及缺陷进行检查和测试的技术。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具有非破坏性、全面性、全程性和可靠性等特点。无损检测可以在不损害被检测对象的情况下，对其内部和表面进行全面的检测和评估，提供准确可靠的结果。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无损检测技术的原理和特点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69" r="2266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利用射线（X射线、γ射线等）穿透被检测物体，通过检测透过物体的射线强度变化来判断物体内部缺陷情况。</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射线检测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利用超声波在被检测物体中的传播特性，通过接收反射或透射的超声波信号，分析物体的内部结构和缺陷。</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超声检测</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利用磁场作用在被检测物体上，通过磁粉在物体表面的分布情况来判断物体表面或近表面的缺陷。</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磁粉检测</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利用电磁感应原理，在被检测物体中产生涡流，通过测量涡流的变化来判断物体的内部缺陷情况。</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涡流检测</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常见无损检测方法介绍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https://d.book118.com/596135130233010050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2024-09-16T11:02:58.925</cp:lastPrinted>
  <dcterms:created xsi:type="dcterms:W3CDTF">2024-09-16T03:02:58Z</dcterms:created>
  <dcterms:modified xsi:type="dcterms:W3CDTF">2024-09-16T03:03:01Z</dcterms:modified>
</cp:coreProperties>
</file>