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2532C-7308-4B2D-92EC-C911A0659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03148-195A-48D2-A6FC-6497FFC9E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63FC4-F068-40ED-A079-CF7037027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8987E-A21D-4112-88ED-CF495E852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1631C5-5396-4F2F-B9BB-C61542715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213EA0-B707-42AF-B8F7-D00809E67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E29153-CF3B-4B94-943F-B28976FA9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BEC38-5E13-4BB0-B1ED-3DADE5008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55977-7149-4BF7-AD01-31CA1A4B3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0CC0F-63F8-4335-B67A-7F78B9FA2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450A0-DFCF-4A76-8DD4-B77A6AE75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3522515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提升院内交流合作与团队凝聚力的措施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加强院内交流合作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提升团队凝聚力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创新交流合作方式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通过加强院内交流合作，促进不同科室、不同专业之间的协作，提高医疗服务的整体质量。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833" r="3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推动医院发展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000" r="12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强化医护人员对医院的归属感和责任感，提高工作积极性和效率。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通过团队合作和交流，促进医院科研、教学、管理等各方面的进步，提升医院整体实力。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院内交流合作与团队凝聚力的现状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交流合作不足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目前院内不同科室、专业之间的交流合作较少，缺乏有效的沟通机制和平台。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团队凝聚力不强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医护人员对医院的归属感和责任感有待提高，团队之间的协作不够紧密。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缺乏有效的激励措施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医院在激励医护人员参与交流合作、提高团队凝聚力方面缺乏有效的措施。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加强院内交流合作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通过定期的全院大会，让不同科室的医护人员有机会聚在一起，共同了解医院最新动态、政策变化以及重要事件。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定期举行全院大会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建立院内通讯平台，如内部网站、电子邮件系统或即时通讯工具，方便医护人员随时交流信息、分享经验和资源。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设立院内通讯平台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营造开放、包容的讨论氛围，鼓励医护人员提出自己的意见和建议，促进不同观点之间的交流和碰撞。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鼓励开放讨论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建立有效的沟通机制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设立共同培训项目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开展多科室共同参与的培训项目，提升医护人员对其他科室工作内容的了解和认识，促进彼此之间的合作。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举办跨科室研讨会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定期组织跨科室的研讨会，让不同专业的医护人员有机会共同探讨患者治疗方案、学术交流等话题。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加强科室间协作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鼓励不同科室之间加强协作，通过联合会诊、共同制定治疗方案等方式，提高诊疗效率和质量。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促进不同科室之间的交流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积极支持医护人员参加学术会议、研讨会等活动，提供必要的经费和时间支持，鼓励他们与同行进行深入的学术交流。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支持学术活动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鼓励医护人员开展合作研究项目，提供必要的科研支持和资源，促进团队之间的紧密合作和学术交流。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推动合作研究项目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设立学术奖励机制，对在学术交流、合作研究等方面取得突出成绩的医护人员进行表彰和奖励，激发团队成员的学术热情。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建立学术奖励机制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鼓励学术交流和合作研究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提升团队凝聚力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鼓励成员参与决策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让团队成员参与重要决策的制定过程，提高成员的归属感和责任感，同时也有利于决策的贯彻执行。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明确团队目标和愿景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通过讨论和协商，确立团队共同的目标和愿景，使每个成员都能明确自己的工作方向和努力目标。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积极倡导和践行团队的核心价值观，如协作、创新、诚信等，以此凝聚人心，增强团队认同感。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塑造共同的价值观和使命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提供专业技能培训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根据团队成员的实际需求，提供针对性的专业技能培训，提高成员的专业素养和综合能力。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鼓励团队成员交流分享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创造机会让团队成员分享自己的工作经验和心得，促进知识共享和团队协作。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定期组织团建活动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通过定期的团队建设活动，如户外拓展、文艺比赛等，增进团队成员之间的相互了解和信任。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9447" r="944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加强团队建设和培训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https://d.book118.com/596135225154010043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2024-09-11T16:24:27.680</cp:lastPrinted>
  <dcterms:created xsi:type="dcterms:W3CDTF">2024-09-11T08:24:27Z</dcterms:created>
  <dcterms:modified xsi:type="dcterms:W3CDTF">2024-09-11T08:24:29Z</dcterms:modified>
</cp:coreProperties>
</file>