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525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65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15.xml" /><Relationship Id="rId11" Type="http://schemas.openxmlformats.org/officeDocument/2006/relationships/tags" Target="../tags/tag16.xml" /><Relationship Id="rId12" Type="http://schemas.openxmlformats.org/officeDocument/2006/relationships/tags" Target="../tags/tag1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9.xml" /><Relationship Id="rId3" Type="http://schemas.openxmlformats.org/officeDocument/2006/relationships/image" Target="../media/image4.png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image" Target="../media/image2.png" /><Relationship Id="rId7" Type="http://schemas.openxmlformats.org/officeDocument/2006/relationships/tags" Target="../tags/tag12.xml" /><Relationship Id="rId8" Type="http://schemas.openxmlformats.org/officeDocument/2006/relationships/tags" Target="../tags/tag13.xml" /><Relationship Id="rId9" Type="http://schemas.openxmlformats.org/officeDocument/2006/relationships/tags" Target="../tags/tag14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image" Target="../media/image2.png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tags" Target="../tags/tag2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37.xml" /><Relationship Id="rId11" Type="http://schemas.openxmlformats.org/officeDocument/2006/relationships/tags" Target="../tags/tag38.xml" /><Relationship Id="rId12" Type="http://schemas.openxmlformats.org/officeDocument/2006/relationships/tags" Target="../tags/tag39.xml" /><Relationship Id="rId13" Type="http://schemas.openxmlformats.org/officeDocument/2006/relationships/tags" Target="../tags/tag40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1.xml" /><Relationship Id="rId3" Type="http://schemas.openxmlformats.org/officeDocument/2006/relationships/image" Target="../media/image4.png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image" Target="../media/image2.png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48.xml" /><Relationship Id="rId11" Type="http://schemas.openxmlformats.org/officeDocument/2006/relationships/image" Target="../media/image2.png" /><Relationship Id="rId12" Type="http://schemas.openxmlformats.org/officeDocument/2006/relationships/tags" Target="../tags/tag49.xml" /><Relationship Id="rId13" Type="http://schemas.openxmlformats.org/officeDocument/2006/relationships/tags" Target="../tags/tag50.xml" /><Relationship Id="rId14" Type="http://schemas.openxmlformats.org/officeDocument/2006/relationships/tags" Target="../tags/tag51.xml" /><Relationship Id="rId15" Type="http://schemas.openxmlformats.org/officeDocument/2006/relationships/tags" Target="../tags/tag52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image" Target="../media/image4.png" /><Relationship Id="rId4" Type="http://schemas.openxmlformats.org/officeDocument/2006/relationships/tags" Target="../tags/tag42.xml" /><Relationship Id="rId5" Type="http://schemas.openxmlformats.org/officeDocument/2006/relationships/tags" Target="../tags/tag43.xml" /><Relationship Id="rId6" Type="http://schemas.openxmlformats.org/officeDocument/2006/relationships/tags" Target="../tags/tag44.xml" /><Relationship Id="rId7" Type="http://schemas.openxmlformats.org/officeDocument/2006/relationships/tags" Target="../tags/tag45.xml" /><Relationship Id="rId8" Type="http://schemas.openxmlformats.org/officeDocument/2006/relationships/tags" Target="../tags/tag46.xml" /><Relationship Id="rId9" Type="http://schemas.openxmlformats.org/officeDocument/2006/relationships/tags" Target="../tags/tag47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53.xml" /><Relationship Id="rId3" Type="http://schemas.openxmlformats.org/officeDocument/2006/relationships/image" Target="../media/image4.png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image" Target="../media/image2.png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1.xml" /><Relationship Id="rId3" Type="http://schemas.openxmlformats.org/officeDocument/2006/relationships/image" Target="../media/image4.png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6.xml" /><Relationship Id="rId3" Type="http://schemas.openxmlformats.org/officeDocument/2006/relationships/image" Target="../media/image4.png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tags" Target="../tags/tag71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72.xml" /><Relationship Id="rId3" Type="http://schemas.openxmlformats.org/officeDocument/2006/relationships/image" Target="../media/image4.png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image" Target="../media/image2.png" /><Relationship Id="rId9" Type="http://schemas.openxmlformats.org/officeDocument/2006/relationships/tags" Target="../tags/tag77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1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image" Target="../media/image2.png" /><Relationship Id="rId6" Type="http://schemas.openxmlformats.org/officeDocument/2006/relationships/tags" Target="../tags/tag84.xml" /><Relationship Id="rId7" Type="http://schemas.openxmlformats.org/officeDocument/2006/relationships/tags" Target="../tags/tag85.xml" /><Relationship Id="rId8" Type="http://schemas.openxmlformats.org/officeDocument/2006/relationships/tags" Target="../tags/tag86.xml" /><Relationship Id="rId9" Type="http://schemas.openxmlformats.org/officeDocument/2006/relationships/tags" Target="../tags/tag8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F8D5EB-A4C1-4EB3-8693-D0EC5D6CB4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02F9E5-1A0C-4AD5-95C0-675AD9F13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DB8A2F-7315-4AC9-B913-AB1FAB02CB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9748F4-83E8-4EAB-81C8-82395C713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0DAA04-7550-4548-84AD-3AE8C0A1BD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67ED73-03EE-4FE4-9110-BC837FB266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B93F7C-B0CC-4CAE-8EDF-6D924B305C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0B3E05-3640-4736-99FE-3FADB6662D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105AE8-30A5-4280-93F9-6BED403914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A24488-741A-4E9D-AEC5-EA6F49396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0E84C9-AB1D-4FED-AF58-B691BA4EFA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0" descr="ͼƬ1-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86920" cy="6858000"/>
          </a:xfrm>
          <a:prstGeom prst="rect">
            <a:avLst/>
          </a:prstGeom>
        </p:spPr>
      </p:pic>
      <p:pic>
        <p:nvPicPr>
          <p:cNvPr id="2097161" name="图片 9" descr="图片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8321040" y="1077595"/>
            <a:ext cx="342900" cy="349885"/>
          </a:xfrm>
          <a:prstGeom prst="rect">
            <a:avLst/>
          </a:prstGeom>
        </p:spPr>
      </p:pic>
      <p:sp>
        <p:nvSpPr>
          <p:cNvPr id="1048666" name="副标题"/>
          <p:cNvSpPr txBox="1">
            <a:spLocks noGrp="1"/>
          </p:cNvSpPr>
          <p:nvPr>
            <p:ph type="body" idx="3" hasCustomPrompt="1"/>
            <p:custDataLst>
              <p:tags r:id="rId5"/>
            </p:custDataLst>
          </p:nvPr>
        </p:nvSpPr>
        <p:spPr>
          <a:xfrm>
            <a:off x="8634730" y="971550"/>
            <a:ext cx="363855" cy="4846955"/>
          </a:xfrm>
          <a:prstGeom prst="rect">
            <a:avLst/>
          </a:prstGeom>
          <a:noFill/>
        </p:spPr>
        <p:txBody>
          <a:bodyPr vert="eaVert" wrap="square" lIns="0" tIns="10795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400" b="0" i="0" u="none" strike="noStrike" kern="1200" cap="none" spc="800" normalizeH="0" baseline="0" noProof="1">
                <a:solidFill>
                  <a:schemeClr val="bg1">
                    <a:lumMod val="6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68" name="标题"/>
          <p:cNvSpPr txBox="1">
            <a:spLocks noGrp="1"/>
          </p:cNvSpPr>
          <p:nvPr>
            <p:ph type="title" idx="2" hasCustomPrompt="1"/>
            <p:custDataLst>
              <p:tags r:id="rId6"/>
            </p:custDataLst>
          </p:nvPr>
        </p:nvSpPr>
        <p:spPr>
          <a:xfrm>
            <a:off x="9058275" y="971550"/>
            <a:ext cx="1104656" cy="4846955"/>
          </a:xfrm>
          <a:prstGeom prst="rect">
            <a:avLst/>
          </a:prstGeom>
          <a:noFill/>
        </p:spPr>
        <p:txBody>
          <a:bodyPr vert="eaVert" wrap="square" lIns="0" tIns="45720" rIns="0" bIns="0" rtlCol="0" anchor="b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10162931" y="3966057"/>
            <a:ext cx="774700" cy="1696994"/>
          </a:xfrm>
          <a:prstGeom prst="rect">
            <a:avLst/>
          </a:prstGeom>
          <a:noFill/>
        </p:spPr>
        <p:txBody>
          <a:bodyPr vert="eaVert"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bg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5" name="图片 11" descr="ͼƬ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939030"/>
            <a:ext cx="12192000" cy="1918970"/>
          </a:xfrm>
          <a:prstGeom prst="rect">
            <a:avLst/>
          </a:prstGeom>
        </p:spPr>
      </p:pic>
      <p:cxnSp>
        <p:nvCxnSpPr>
          <p:cNvPr id="3145731" name="直接连接符 37"/>
          <p:cNvCxnSpPr/>
          <p:nvPr>
            <p:custDataLst>
              <p:tags r:id="rId5"/>
            </p:custDataLst>
          </p:nvPr>
        </p:nvCxnSpPr>
        <p:spPr>
          <a:xfrm rot="16200000" flipH="1">
            <a:off x="3932419" y="-2325645"/>
            <a:ext cx="0" cy="6561438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7" name="图片 8" descr="图片1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771525" y="482600"/>
            <a:ext cx="340360" cy="347345"/>
          </a:xfrm>
          <a:prstGeom prst="rect">
            <a:avLst/>
          </a:prstGeom>
        </p:spPr>
      </p:pic>
      <p:sp>
        <p:nvSpPr>
          <p:cNvPr id="1048678" name="标题"/>
          <p:cNvSpPr txBox="1">
            <a:spLocks noGrp="1"/>
          </p:cNvSpPr>
          <p:nvPr>
            <p:ph type="title" idx="2"/>
            <p:custDataLst>
              <p:tags r:id="rId8"/>
            </p:custDataLst>
          </p:nvPr>
        </p:nvSpPr>
        <p:spPr>
          <a:xfrm>
            <a:off x="1120140" y="379095"/>
            <a:ext cx="10457180" cy="627380"/>
          </a:xfrm>
          <a:prstGeom prst="rect">
            <a:avLst/>
          </a:prstGeom>
          <a:noFill/>
        </p:spPr>
        <p:txBody>
          <a:bodyPr vert="horz" wrap="square" t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0" name="正文"/>
          <p:cNvSpPr txBox="1">
            <a:spLocks noGrp="1"/>
          </p:cNvSpPr>
          <p:nvPr>
            <p:ph idx="1"/>
            <p:custDataLst>
              <p:tags r:id="rId9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 descr="ͼƬ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86920" cy="6858000"/>
          </a:xfrm>
          <a:prstGeom prst="rect">
            <a:avLst/>
          </a:prstGeom>
        </p:spPr>
      </p:pic>
      <p:sp>
        <p:nvSpPr>
          <p:cNvPr id="1048688" name="标题"/>
          <p:cNvSpPr txBox="1">
            <a:spLocks noGrp="1"/>
          </p:cNvSpPr>
          <p:nvPr>
            <p:ph type="title" idx="1" hasCustomPrompt="1"/>
            <p:custDataLst>
              <p:tags r:id="rId3"/>
            </p:custDataLst>
          </p:nvPr>
        </p:nvSpPr>
        <p:spPr>
          <a:xfrm>
            <a:off x="4632960" y="252730"/>
            <a:ext cx="2921000" cy="111633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69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9" descr="ͼƬ1-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86920" cy="6858000"/>
          </a:xfrm>
          <a:prstGeom prst="rect">
            <a:avLst/>
          </a:prstGeom>
        </p:spPr>
      </p:pic>
      <p:sp>
        <p:nvSpPr>
          <p:cNvPr id="1048696" name="节编号"/>
          <p:cNvSpPr txBox="1">
            <a:spLocks noGrp="1"/>
          </p:cNvSpPr>
          <p:nvPr>
            <p:ph type="body" idx="4" hasCustomPrompt="1"/>
            <p:custDataLst>
              <p:tags r:id="rId3"/>
            </p:custDataLst>
          </p:nvPr>
        </p:nvSpPr>
        <p:spPr>
          <a:xfrm>
            <a:off x="2718435" y="2567305"/>
            <a:ext cx="1952625" cy="143065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15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>
                        <a:alpha val="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698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610724" y="857250"/>
            <a:ext cx="1753961" cy="4400550"/>
          </a:xfrm>
          <a:prstGeom prst="rect">
            <a:avLst/>
          </a:prstGeom>
          <a:noFill/>
          <a:effectLst/>
        </p:spPr>
        <p:txBody>
          <a:bodyPr vert="eaVert" wrap="square" lIns="0" tIns="36195" rIns="36195" bIns="36195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汉仪书宋二简"/>
                <a:ea typeface="汉仪书宋二简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3" name="直接连接符 96"/>
          <p:cNvCxnSpPr/>
          <p:nvPr>
            <p:custDataLst>
              <p:tags r:id="rId5"/>
            </p:custDataLst>
          </p:nvPr>
        </p:nvCxnSpPr>
        <p:spPr>
          <a:xfrm flipH="1">
            <a:off x="9610828" y="857422"/>
            <a:ext cx="0" cy="4368800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73" name="图片 6" descr="图片1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8916035" y="981710"/>
            <a:ext cx="342900" cy="349885"/>
          </a:xfrm>
          <a:prstGeom prst="rect">
            <a:avLst/>
          </a:prstGeom>
        </p:spPr>
      </p:pic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1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77" name="图片 14" descr="ͼƬ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939030"/>
            <a:ext cx="12192000" cy="1918970"/>
          </a:xfrm>
          <a:prstGeom prst="rect">
            <a:avLst/>
          </a:prstGeom>
        </p:spPr>
      </p:pic>
      <p:sp>
        <p:nvSpPr>
          <p:cNvPr id="1048706" name="正文"/>
          <p:cNvSpPr txBox="1">
            <a:spLocks noGrp="1"/>
          </p:cNvSpPr>
          <p:nvPr>
            <p:ph idx="5"/>
            <p:custDataLst>
              <p:tags r:id="rId5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8" name="正文"/>
          <p:cNvSpPr txBox="1">
            <a:spLocks noGrp="1"/>
          </p:cNvSpPr>
          <p:nvPr>
            <p:ph idx="4"/>
            <p:custDataLst>
              <p:tags r:id="rId6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cxnSp>
        <p:nvCxnSpPr>
          <p:cNvPr id="3145735" name="直接连接符 8"/>
          <p:cNvCxnSpPr/>
          <p:nvPr>
            <p:custDataLst>
              <p:tags r:id="rId7"/>
            </p:custDataLst>
          </p:nvPr>
        </p:nvCxnSpPr>
        <p:spPr>
          <a:xfrm rot="16200000" flipH="1">
            <a:off x="3932419" y="-2325645"/>
            <a:ext cx="0" cy="6561438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0" name="标题"/>
          <p:cNvSpPr txBox="1">
            <a:spLocks noGrp="1"/>
          </p:cNvSpPr>
          <p:nvPr>
            <p:ph type="title" idx="2"/>
            <p:custDataLst>
              <p:tags r:id="rId8"/>
            </p:custDataLst>
          </p:nvPr>
        </p:nvSpPr>
        <p:spPr>
          <a:xfrm>
            <a:off x="1120140" y="379095"/>
            <a:ext cx="10457180" cy="627380"/>
          </a:xfrm>
          <a:prstGeom prst="rect">
            <a:avLst/>
          </a:prstGeom>
          <a:noFill/>
        </p:spPr>
        <p:txBody>
          <a:bodyPr vert="horz" wrap="square" t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10" descr="图片1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777240" y="488315"/>
            <a:ext cx="328295" cy="335280"/>
          </a:xfrm>
          <a:prstGeom prst="rect">
            <a:avLst/>
          </a:prstGeom>
        </p:spPr>
      </p:pic>
      <p:sp>
        <p:nvSpPr>
          <p:cNvPr id="1048712" name="日期占位符 4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5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6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1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83" name="图片 18" descr="ͼƬ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939030"/>
            <a:ext cx="12192000" cy="1918970"/>
          </a:xfrm>
          <a:prstGeom prst="rect">
            <a:avLst/>
          </a:prstGeom>
        </p:spPr>
      </p:pic>
      <p:sp>
        <p:nvSpPr>
          <p:cNvPr id="1048718" name="正文"/>
          <p:cNvSpPr txBox="1">
            <a:spLocks noGrp="1"/>
          </p:cNvSpPr>
          <p:nvPr>
            <p:ph idx="7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6"/>
            <p:custDataLst>
              <p:tags r:id="rId6"/>
            </p:custDataLst>
          </p:nvPr>
        </p:nvSpPr>
        <p:spPr>
          <a:xfrm>
            <a:off x="6235065" y="1395730"/>
            <a:ext cx="5342255" cy="43370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2" name="正文"/>
          <p:cNvSpPr txBox="1">
            <a:spLocks noGrp="1"/>
          </p:cNvSpPr>
          <p:nvPr>
            <p:ph idx="5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8"/>
            </p:custDataLst>
          </p:nvPr>
        </p:nvSpPr>
        <p:spPr>
          <a:xfrm>
            <a:off x="608330" y="1395730"/>
            <a:ext cx="5342255" cy="43370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10"/>
          <p:cNvCxnSpPr/>
          <p:nvPr>
            <p:custDataLst>
              <p:tags r:id="rId9"/>
            </p:custDataLst>
          </p:nvPr>
        </p:nvCxnSpPr>
        <p:spPr>
          <a:xfrm rot="16200000" flipH="1">
            <a:off x="3932419" y="-2325645"/>
            <a:ext cx="0" cy="6561438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6" name="标题"/>
          <p:cNvSpPr txBox="1">
            <a:spLocks noGrp="1"/>
          </p:cNvSpPr>
          <p:nvPr>
            <p:ph type="title" idx="2"/>
            <p:custDataLst>
              <p:tags r:id="rId10"/>
            </p:custDataLst>
          </p:nvPr>
        </p:nvSpPr>
        <p:spPr>
          <a:xfrm>
            <a:off x="1120140" y="379095"/>
            <a:ext cx="10457180" cy="627380"/>
          </a:xfrm>
          <a:prstGeom prst="rect">
            <a:avLst/>
          </a:prstGeom>
          <a:noFill/>
        </p:spPr>
        <p:txBody>
          <a:bodyPr vert="horz" wrap="square" t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85" name="图片 12" descr="图片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777240" y="488315"/>
            <a:ext cx="328295" cy="335280"/>
          </a:xfrm>
          <a:prstGeom prst="rect">
            <a:avLst/>
          </a:prstGeom>
        </p:spPr>
      </p:pic>
      <p:sp>
        <p:nvSpPr>
          <p:cNvPr id="1048728" name="日期占位符 6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7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8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87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89" name="图片 10" descr="ͼƬ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939030"/>
            <a:ext cx="12192000" cy="1918970"/>
          </a:xfrm>
          <a:prstGeom prst="rect">
            <a:avLst/>
          </a:prstGeom>
        </p:spPr>
      </p:pic>
      <p:cxnSp>
        <p:nvCxnSpPr>
          <p:cNvPr id="3145739" name="直接连接符 7"/>
          <p:cNvCxnSpPr/>
          <p:nvPr>
            <p:custDataLst>
              <p:tags r:id="rId5"/>
            </p:custDataLst>
          </p:nvPr>
        </p:nvCxnSpPr>
        <p:spPr>
          <a:xfrm rot="16200000" flipH="1">
            <a:off x="3932419" y="-2325645"/>
            <a:ext cx="0" cy="6561438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4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1120140" y="379095"/>
            <a:ext cx="10457180" cy="627380"/>
          </a:xfrm>
          <a:prstGeom prst="rect">
            <a:avLst/>
          </a:prstGeom>
          <a:noFill/>
        </p:spPr>
        <p:txBody>
          <a:bodyPr vert="horz" wrap="square" t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91" name="图片 6" descr="图片1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777240" y="488315"/>
            <a:ext cx="328295" cy="335280"/>
          </a:xfrm>
          <a:prstGeom prst="rect">
            <a:avLst/>
          </a:prstGeom>
        </p:spPr>
      </p:pic>
      <p:sp>
        <p:nvSpPr>
          <p:cNvPr id="1048736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93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95" name="图片 9" descr="ͼƬ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939030"/>
            <a:ext cx="12192000" cy="1918970"/>
          </a:xfrm>
          <a:prstGeom prst="rect">
            <a:avLst/>
          </a:prstGeom>
        </p:spPr>
      </p:pic>
      <p:sp>
        <p:nvSpPr>
          <p:cNvPr id="1048742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9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99" name="图片 9" descr="ͼƬ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939030"/>
            <a:ext cx="12192000" cy="1918970"/>
          </a:xfrm>
          <a:prstGeom prst="rect">
            <a:avLst/>
          </a:prstGeom>
        </p:spPr>
      </p:pic>
      <p:sp>
        <p:nvSpPr>
          <p:cNvPr id="1048748" name="正文"/>
          <p:cNvSpPr txBox="1">
            <a:spLocks noGrp="1"/>
          </p:cNvSpPr>
          <p:nvPr>
            <p:ph idx="1"/>
            <p:custDataLst>
              <p:tags r:id="rId5"/>
            </p:custDataLst>
          </p:nvPr>
        </p:nvSpPr>
        <p:spPr>
          <a:xfrm>
            <a:off x="608330" y="379730"/>
            <a:ext cx="10968990" cy="58769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201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203" name="图片 9" descr="ͼƬ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939030"/>
            <a:ext cx="12192000" cy="1918970"/>
          </a:xfrm>
          <a:prstGeom prst="rect">
            <a:avLst/>
          </a:prstGeom>
        </p:spPr>
      </p:pic>
      <p:cxnSp>
        <p:nvCxnSpPr>
          <p:cNvPr id="3145741" name="直接连接符 37"/>
          <p:cNvCxnSpPr/>
          <p:nvPr>
            <p:custDataLst>
              <p:tags r:id="rId5"/>
            </p:custDataLst>
          </p:nvPr>
        </p:nvCxnSpPr>
        <p:spPr>
          <a:xfrm rot="16200000" flipH="1">
            <a:off x="3932419" y="-2325645"/>
            <a:ext cx="0" cy="6561438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6" name="副标题"/>
          <p:cNvSpPr txBox="1">
            <a:spLocks noGrp="1"/>
          </p:cNvSpPr>
          <p:nvPr>
            <p:ph type="body" idx="3" hasCustomPrompt="1"/>
            <p:custDataLst>
              <p:tags r:id="rId6"/>
            </p:custDataLst>
          </p:nvPr>
        </p:nvSpPr>
        <p:spPr>
          <a:xfrm>
            <a:off x="1120140" y="1015365"/>
            <a:ext cx="10457180" cy="4921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179705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1120140" y="379095"/>
            <a:ext cx="10457180" cy="627380"/>
          </a:xfrm>
          <a:prstGeom prst="rect">
            <a:avLst/>
          </a:prstGeom>
          <a:noFill/>
        </p:spPr>
        <p:txBody>
          <a:bodyPr vert="horz" wrap="square" t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205" name="图片 10" descr="图片1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777240" y="488315"/>
            <a:ext cx="328295" cy="335280"/>
          </a:xfrm>
          <a:prstGeom prst="rect">
            <a:avLst/>
          </a:prstGeom>
        </p:spPr>
      </p:pic>
      <p:sp>
        <p:nvSpPr>
          <p:cNvPr id="1048760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207" name="图片 9" descr="ͼƬ1-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86920" cy="6858000"/>
          </a:xfrm>
          <a:prstGeom prst="rect">
            <a:avLst/>
          </a:prstGeom>
        </p:spPr>
      </p:pic>
      <p:sp>
        <p:nvSpPr>
          <p:cNvPr id="1048766" name="标题"/>
          <p:cNvSpPr txBox="1">
            <a:spLocks noGrp="1"/>
          </p:cNvSpPr>
          <p:nvPr>
            <p:ph type="title" idx="3" hasCustomPrompt="1"/>
            <p:custDataLst>
              <p:tags r:id="rId3"/>
            </p:custDataLst>
          </p:nvPr>
        </p:nvSpPr>
        <p:spPr>
          <a:xfrm>
            <a:off x="8572499" y="971550"/>
            <a:ext cx="1435101" cy="4846955"/>
          </a:xfrm>
          <a:prstGeom prst="rect">
            <a:avLst/>
          </a:prstGeom>
          <a:noFill/>
        </p:spPr>
        <p:txBody>
          <a:bodyPr vert="eaVert" wrap="square" lIns="0" tIns="45720" rIns="0" bIns="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68" name="署名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10162931" y="3966057"/>
            <a:ext cx="774700" cy="1696994"/>
          </a:xfrm>
          <a:prstGeom prst="rect">
            <a:avLst/>
          </a:prstGeom>
          <a:noFill/>
        </p:spPr>
        <p:txBody>
          <a:bodyPr vert="eaVert"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bg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pic>
        <p:nvPicPr>
          <p:cNvPr id="2097209" name="图片 6" descr="图片1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8321040" y="1077595"/>
            <a:ext cx="342900" cy="349885"/>
          </a:xfrm>
          <a:prstGeom prst="rect">
            <a:avLst/>
          </a:prstGeom>
        </p:spPr>
      </p:pic>
      <p:sp>
        <p:nvSpPr>
          <p:cNvPr id="104877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88.xml" /><Relationship Id="rId14" Type="http://schemas.openxmlformats.org/officeDocument/2006/relationships/image" Target="../media/image4.png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image" Target="../media/image2.png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tags" Target="../tags/tag97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9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55" name="图片 10" descr="ͼƬ3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0" y="4939030"/>
            <a:ext cx="12192000" cy="1918970"/>
          </a:xfrm>
          <a:prstGeom prst="rect">
            <a:avLst/>
          </a:prstGeom>
        </p:spPr>
      </p:pic>
      <p:cxnSp>
        <p:nvCxnSpPr>
          <p:cNvPr id="3145729" name="直接连接符 7"/>
          <p:cNvCxnSpPr/>
          <p:nvPr>
            <p:custDataLst>
              <p:tags r:id="rId16"/>
            </p:custDataLst>
          </p:nvPr>
        </p:nvCxnSpPr>
        <p:spPr>
          <a:xfrm rot="16200000" flipH="1">
            <a:off x="3932419" y="-2325645"/>
            <a:ext cx="0" cy="6561438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7" name="图片 11" descr="图片1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tretch>
            <a:fillRect/>
          </a:stretch>
        </p:blipFill>
        <p:spPr>
          <a:xfrm>
            <a:off x="777240" y="488315"/>
            <a:ext cx="328295" cy="335280"/>
          </a:xfrm>
          <a:prstGeom prst="rect">
            <a:avLst/>
          </a:prstGeom>
        </p:spPr>
      </p:pic>
      <p:sp>
        <p:nvSpPr>
          <p:cNvPr id="1048654" name="日期占位符 12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3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4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标题占位符 2"/>
          <p:cNvSpPr>
            <a:spLocks noGrp="1"/>
          </p:cNvSpPr>
          <p:nvPr>
            <p:ph type="title"/>
            <p:custDataLst>
              <p:tags r:id="rId22"/>
            </p:custDataLst>
          </p:nvPr>
        </p:nvSpPr>
        <p:spPr>
          <a:xfrm>
            <a:off x="1036614" y="365125"/>
            <a:ext cx="10317186" cy="589943"/>
          </a:xfrm>
          <a:prstGeom prst="rect">
            <a:avLst/>
          </a:prstGeom>
          <a:noFill/>
        </p:spPr>
        <p:txBody>
          <a:bodyPr vert="horz" wrap="square" lIns="91440" tIns="0" rIns="91440" bIns="0" rtlCol="0" anchor="t" anchorCtr="0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3"/>
          <p:cNvSpPr>
            <a:spLocks noGrp="1"/>
          </p:cNvSpPr>
          <p:nvPr>
            <p:ph type="body" idx="1"/>
            <p:custDataLst>
              <p:tags r:id="rId23"/>
            </p:custDataLst>
          </p:nvPr>
        </p:nvSpPr>
        <p:spPr>
          <a:xfrm>
            <a:off x="838200" y="1078258"/>
            <a:ext cx="10515600" cy="509870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5240" r:id="rId2"/>
    <p:sldLayoutId id="2147495241" r:id="rId3"/>
    <p:sldLayoutId id="2147495242" r:id="rId4"/>
    <p:sldLayoutId id="2147495243" r:id="rId5"/>
    <p:sldLayoutId id="2147495244" r:id="rId6"/>
    <p:sldLayoutId id="2147495245" r:id="rId7"/>
    <p:sldLayoutId id="2147495246" r:id="rId8"/>
    <p:sldLayoutId id="2147495247" r:id="rId9"/>
    <p:sldLayoutId id="2147495248" r:id="rId10"/>
    <p:sldLayoutId id="2147495249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0" normalizeH="0" baseline="0" smtClean="0"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0"/>
          </a:gradFill>
          <a:latin typeface="+mj-ea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16" Type="http://schemas.openxmlformats.org/officeDocument/2006/relationships/tags" Target="../tags/tag114.xml" /><Relationship Id="rId17" Type="http://schemas.openxmlformats.org/officeDocument/2006/relationships/tags" Target="../tags/tag115.xml" /><Relationship Id="rId18" Type="http://schemas.openxmlformats.org/officeDocument/2006/relationships/tags" Target="../tags/tag116.xml" /><Relationship Id="rId19" Type="http://schemas.openxmlformats.org/officeDocument/2006/relationships/tags" Target="../tags/tag1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8.xml" /><Relationship Id="rId21" Type="http://schemas.openxmlformats.org/officeDocument/2006/relationships/tags" Target="../tags/tag119.xml" /><Relationship Id="rId22" Type="http://schemas.openxmlformats.org/officeDocument/2006/relationships/tags" Target="../tags/tag120.xml" /><Relationship Id="rId23" Type="http://schemas.openxmlformats.org/officeDocument/2006/relationships/tags" Target="../tags/tag121.xml" /><Relationship Id="rId24" Type="http://schemas.openxmlformats.org/officeDocument/2006/relationships/tags" Target="../tags/tag122.xml" /><Relationship Id="rId25" Type="http://schemas.openxmlformats.org/officeDocument/2006/relationships/tags" Target="../tags/tag123.xml" /><Relationship Id="rId26" Type="http://schemas.openxmlformats.org/officeDocument/2006/relationships/tags" Target="../tags/tag124.xml" /><Relationship Id="rId27" Type="http://schemas.openxmlformats.org/officeDocument/2006/relationships/tags" Target="../tags/tag125.xml" /><Relationship Id="rId28" Type="http://schemas.openxmlformats.org/officeDocument/2006/relationships/tags" Target="../tags/tag126.xml" /><Relationship Id="rId29" Type="http://schemas.openxmlformats.org/officeDocument/2006/relationships/tags" Target="../tags/tag127.xml" /><Relationship Id="rId3" Type="http://schemas.openxmlformats.org/officeDocument/2006/relationships/tags" Target="../tags/tag102.xml" /><Relationship Id="rId4" Type="http://schemas.openxmlformats.org/officeDocument/2006/relationships/image" Target="../media/image6.png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14" Type="http://schemas.openxmlformats.org/officeDocument/2006/relationships/tags" Target="../tags/tag170.xml" /><Relationship Id="rId15" Type="http://schemas.openxmlformats.org/officeDocument/2006/relationships/tags" Target="../tags/tag171.xml" /><Relationship Id="rId16" Type="http://schemas.openxmlformats.org/officeDocument/2006/relationships/tags" Target="../tags/tag172.xml" /><Relationship Id="rId17" Type="http://schemas.openxmlformats.org/officeDocument/2006/relationships/tags" Target="../tags/tag173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tags" Target="../tags/tag185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7.xml" /><Relationship Id="rId11" Type="http://schemas.openxmlformats.org/officeDocument/2006/relationships/tags" Target="../tags/tag198.xml" /><Relationship Id="rId12" Type="http://schemas.openxmlformats.org/officeDocument/2006/relationships/tags" Target="../tags/tag199.xml" /><Relationship Id="rId13" Type="http://schemas.openxmlformats.org/officeDocument/2006/relationships/tags" Target="../tags/tag200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9.xml" /><Relationship Id="rId11" Type="http://schemas.openxmlformats.org/officeDocument/2006/relationships/tags" Target="../tags/tag210.xml" /><Relationship Id="rId12" Type="http://schemas.openxmlformats.org/officeDocument/2006/relationships/tags" Target="../tags/tag211.xml" /><Relationship Id="rId13" Type="http://schemas.openxmlformats.org/officeDocument/2006/relationships/tags" Target="../tags/tag212.xml" /><Relationship Id="rId14" Type="http://schemas.openxmlformats.org/officeDocument/2006/relationships/tags" Target="../tags/tag213.xml" /><Relationship Id="rId15" Type="http://schemas.openxmlformats.org/officeDocument/2006/relationships/tags" Target="../tags/tag214.xml" /><Relationship Id="rId16" Type="http://schemas.openxmlformats.org/officeDocument/2006/relationships/tags" Target="../tags/tag215.xml" /><Relationship Id="rId17" Type="http://schemas.openxmlformats.org/officeDocument/2006/relationships/tags" Target="../tags/tag216.xml" /><Relationship Id="rId18" Type="http://schemas.openxmlformats.org/officeDocument/2006/relationships/tags" Target="../tags/tag217.xml" /><Relationship Id="rId19" Type="http://schemas.openxmlformats.org/officeDocument/2006/relationships/tags" Target="../tags/tag218.xml" /><Relationship Id="rId2" Type="http://schemas.openxmlformats.org/officeDocument/2006/relationships/tags" Target="../tags/tag201.xml" /><Relationship Id="rId20" Type="http://schemas.openxmlformats.org/officeDocument/2006/relationships/tags" Target="../tags/tag219.xml" /><Relationship Id="rId21" Type="http://schemas.openxmlformats.org/officeDocument/2006/relationships/tags" Target="../tags/tag220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tags" Target="../tags/tag20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9.xml" /><Relationship Id="rId11" Type="http://schemas.openxmlformats.org/officeDocument/2006/relationships/tags" Target="../tags/tag230.xml" /><Relationship Id="rId12" Type="http://schemas.openxmlformats.org/officeDocument/2006/relationships/tags" Target="../tags/tag231.xml" /><Relationship Id="rId13" Type="http://schemas.openxmlformats.org/officeDocument/2006/relationships/tags" Target="../tags/tag232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tags" Target="../tags/tag22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1.xml" /><Relationship Id="rId11" Type="http://schemas.openxmlformats.org/officeDocument/2006/relationships/tags" Target="../tags/tag242.xml" /><Relationship Id="rId12" Type="http://schemas.openxmlformats.org/officeDocument/2006/relationships/tags" Target="../tags/tag243.xml" /><Relationship Id="rId13" Type="http://schemas.openxmlformats.org/officeDocument/2006/relationships/tags" Target="../tags/tag244.xml" /><Relationship Id="rId14" Type="http://schemas.openxmlformats.org/officeDocument/2006/relationships/tags" Target="../tags/tag245.xml" /><Relationship Id="rId15" Type="http://schemas.openxmlformats.org/officeDocument/2006/relationships/tags" Target="../tags/tag246.xml" /><Relationship Id="rId16" Type="http://schemas.openxmlformats.org/officeDocument/2006/relationships/tags" Target="../tags/tag247.xml" /><Relationship Id="rId17" Type="http://schemas.openxmlformats.org/officeDocument/2006/relationships/tags" Target="../tags/tag248.xml" /><Relationship Id="rId18" Type="http://schemas.openxmlformats.org/officeDocument/2006/relationships/tags" Target="../tags/tag249.xml" /><Relationship Id="rId19" Type="http://schemas.openxmlformats.org/officeDocument/2006/relationships/tags" Target="../tags/tag250.xml" /><Relationship Id="rId2" Type="http://schemas.openxmlformats.org/officeDocument/2006/relationships/tags" Target="../tags/tag233.xml" /><Relationship Id="rId20" Type="http://schemas.openxmlformats.org/officeDocument/2006/relationships/tags" Target="../tags/tag251.xml" /><Relationship Id="rId21" Type="http://schemas.openxmlformats.org/officeDocument/2006/relationships/tags" Target="../tags/tag252.xml" /><Relationship Id="rId22" Type="http://schemas.openxmlformats.org/officeDocument/2006/relationships/tags" Target="../tags/tag253.xml" /><Relationship Id="rId23" Type="http://schemas.openxmlformats.org/officeDocument/2006/relationships/tags" Target="../tags/tag254.xml" /><Relationship Id="rId24" Type="http://schemas.openxmlformats.org/officeDocument/2006/relationships/tags" Target="../tags/tag255.xml" /><Relationship Id="rId25" Type="http://schemas.openxmlformats.org/officeDocument/2006/relationships/tags" Target="../tags/tag256.xml" /><Relationship Id="rId26" Type="http://schemas.openxmlformats.org/officeDocument/2006/relationships/tags" Target="../tags/tag257.xml" /><Relationship Id="rId27" Type="http://schemas.openxmlformats.org/officeDocument/2006/relationships/tags" Target="../tags/tag258.xml" /><Relationship Id="rId28" Type="http://schemas.openxmlformats.org/officeDocument/2006/relationships/tags" Target="../tags/tag259.xml" /><Relationship Id="rId29" Type="http://schemas.openxmlformats.org/officeDocument/2006/relationships/tags" Target="../tags/tag260.xml" /><Relationship Id="rId3" Type="http://schemas.openxmlformats.org/officeDocument/2006/relationships/tags" Target="../tags/tag234.xml" /><Relationship Id="rId30" Type="http://schemas.openxmlformats.org/officeDocument/2006/relationships/tags" Target="../tags/tag261.xml" /><Relationship Id="rId4" Type="http://schemas.openxmlformats.org/officeDocument/2006/relationships/tags" Target="../tags/tag235.xml" /><Relationship Id="rId5" Type="http://schemas.openxmlformats.org/officeDocument/2006/relationships/tags" Target="../tags/tag236.xml" /><Relationship Id="rId6" Type="http://schemas.openxmlformats.org/officeDocument/2006/relationships/tags" Target="../tags/tag237.xml" /><Relationship Id="rId7" Type="http://schemas.openxmlformats.org/officeDocument/2006/relationships/tags" Target="../tags/tag238.xml" /><Relationship Id="rId8" Type="http://schemas.openxmlformats.org/officeDocument/2006/relationships/tags" Target="../tags/tag239.xml" /><Relationship Id="rId9" Type="http://schemas.openxmlformats.org/officeDocument/2006/relationships/tags" Target="../tags/tag24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62.xml" /><Relationship Id="rId3" Type="http://schemas.openxmlformats.org/officeDocument/2006/relationships/tags" Target="../tags/tag263.xml" /><Relationship Id="rId4" Type="http://schemas.openxmlformats.org/officeDocument/2006/relationships/tags" Target="../tags/tag26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6142202124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标题 5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中国化工行业的发展与环境保护措施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8" name="标题 1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pic>
        <p:nvPicPr>
          <p:cNvPr id="2097215" name="图片 20" descr="0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907666" y="2009775"/>
            <a:ext cx="416458" cy="433070"/>
          </a:xfrm>
          <a:prstGeom prst="rect">
            <a:avLst/>
          </a:prstGeom>
        </p:spPr>
      </p:pic>
      <p:sp>
        <p:nvSpPr>
          <p:cNvPr id="1048790" name="标题"/>
          <p:cNvSpPr txBox="1"/>
          <p:nvPr>
            <p:custDataLst>
              <p:tags r:id="rId6"/>
            </p:custDataLst>
          </p:nvPr>
        </p:nvSpPr>
        <p:spPr>
          <a:xfrm>
            <a:off x="1454845" y="1898650"/>
            <a:ext cx="1145189" cy="3206750"/>
          </a:xfrm>
          <a:prstGeom prst="rect">
            <a:avLst/>
          </a:prstGeom>
          <a:noFill/>
        </p:spPr>
        <p:txBody>
          <a:bodyPr vert="eaVert" wrap="square" lIns="0" tIns="45720" rIns="36195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20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rPr>
              <a:t>添加目录文本</a:t>
            </a:r>
            <a:endParaRPr lang="zh-CN" altLang="en-US" sz="2200">
              <a:gradFill flip="none" rotWithShape="1">
                <a:gsLst>
                  <a:gs pos="0">
                    <a:schemeClr val="accent1"/>
                  </a:gs>
                  <a:gs pos="100000">
                    <a:schemeClr val="accent3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43" name="直接连接符 12"/>
          <p:cNvCxnSpPr/>
          <p:nvPr>
            <p:custDataLst>
              <p:tags r:id="rId7"/>
            </p:custDataLst>
          </p:nvPr>
        </p:nvCxnSpPr>
        <p:spPr>
          <a:xfrm flipH="1">
            <a:off x="1431709" y="1936750"/>
            <a:ext cx="0" cy="3365500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2" name="序号"/>
          <p:cNvSpPr txBox="1"/>
          <p:nvPr>
            <p:custDataLst>
              <p:tags r:id="rId8"/>
            </p:custDataLst>
          </p:nvPr>
        </p:nvSpPr>
        <p:spPr>
          <a:xfrm>
            <a:off x="897255" y="1975485"/>
            <a:ext cx="446535" cy="54038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 fontScale="72143" lnSpcReduction="1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4800" b="1" kern="1200">
                <a:gradFill flip="none" rotWithShape="1">
                  <a:gsLst>
                    <a:gs pos="0">
                      <a:srgbClr val="B2832A"/>
                    </a:gs>
                    <a:gs pos="100000">
                      <a:srgbClr val="D2B16D"/>
                    </a:gs>
                  </a:gsLst>
                  <a:lin ang="5400000" scaled="1"/>
                </a:gra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思源宋体 CN Heavy" panose="02020900000000000000" pitchFamily="18" charset="-122"/>
                <a:ea typeface="思源宋体 CN Heavy" panose="02020900000000000000" pitchFamily="18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0">
                <a:solidFill>
                  <a:schemeClr val="lt1"/>
                </a:solidFill>
                <a:effectLst/>
                <a:latin typeface="+mj-ea"/>
                <a:ea typeface="+mj-ea"/>
                <a:cs typeface="MiSans Normal" panose="00000500000000000000" charset="-122"/>
                <a:sym typeface="+mn-ea"/>
              </a:rPr>
              <a:t>壹</a:t>
            </a:r>
            <a:endParaRPr lang="zh-CN" altLang="en-US" sz="2800" b="0">
              <a:solidFill>
                <a:schemeClr val="lt1"/>
              </a:solidFill>
              <a:effectLst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pic>
        <p:nvPicPr>
          <p:cNvPr id="2097217" name="图片 23" descr="0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2698366" y="2009775"/>
            <a:ext cx="416458" cy="433070"/>
          </a:xfrm>
          <a:prstGeom prst="rect">
            <a:avLst/>
          </a:prstGeom>
        </p:spPr>
      </p:pic>
      <p:sp>
        <p:nvSpPr>
          <p:cNvPr id="1048794" name="标题"/>
          <p:cNvSpPr txBox="1"/>
          <p:nvPr>
            <p:custDataLst>
              <p:tags r:id="rId10"/>
            </p:custDataLst>
          </p:nvPr>
        </p:nvSpPr>
        <p:spPr>
          <a:xfrm>
            <a:off x="3245545" y="1898650"/>
            <a:ext cx="1145189" cy="3206750"/>
          </a:xfrm>
          <a:prstGeom prst="rect">
            <a:avLst/>
          </a:prstGeom>
          <a:noFill/>
        </p:spPr>
        <p:txBody>
          <a:bodyPr vert="eaVert" wrap="square" lIns="0" tIns="45720" rIns="36195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20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rPr>
              <a:t>中国化工行业的发展历程</a:t>
            </a:r>
            <a:endParaRPr lang="zh-CN" altLang="en-US" sz="2200">
              <a:gradFill flip="none" rotWithShape="1">
                <a:gsLst>
                  <a:gs pos="0">
                    <a:schemeClr val="accent1"/>
                  </a:gs>
                  <a:gs pos="100000">
                    <a:schemeClr val="accent3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45" name="直接连接符 26"/>
          <p:cNvCxnSpPr/>
          <p:nvPr>
            <p:custDataLst>
              <p:tags r:id="rId11"/>
            </p:custDataLst>
          </p:nvPr>
        </p:nvCxnSpPr>
        <p:spPr>
          <a:xfrm flipH="1">
            <a:off x="3222409" y="1936750"/>
            <a:ext cx="0" cy="3365500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2"/>
            </p:custDataLst>
          </p:nvPr>
        </p:nvSpPr>
        <p:spPr>
          <a:xfrm>
            <a:off x="2687955" y="1975485"/>
            <a:ext cx="446535" cy="54038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 fontScale="72143" lnSpcReduction="1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4800" b="1" kern="1200">
                <a:gradFill flip="none" rotWithShape="1">
                  <a:gsLst>
                    <a:gs pos="0">
                      <a:srgbClr val="B2832A"/>
                    </a:gs>
                    <a:gs pos="100000">
                      <a:srgbClr val="D2B16D"/>
                    </a:gs>
                  </a:gsLst>
                  <a:lin ang="5400000" scaled="1"/>
                </a:gra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思源宋体 CN Heavy" panose="02020900000000000000" pitchFamily="18" charset="-122"/>
                <a:ea typeface="思源宋体 CN Heavy" panose="02020900000000000000" pitchFamily="18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0">
                <a:solidFill>
                  <a:schemeClr val="lt1"/>
                </a:solidFill>
                <a:effectLst/>
                <a:latin typeface="+mj-ea"/>
                <a:ea typeface="+mj-ea"/>
                <a:cs typeface="MiSans Normal" panose="00000500000000000000" charset="-122"/>
                <a:sym typeface="+mn-ea"/>
              </a:rPr>
              <a:t>贰</a:t>
            </a:r>
            <a:endParaRPr lang="zh-CN" altLang="en-US" sz="2800" b="0">
              <a:solidFill>
                <a:schemeClr val="lt1"/>
              </a:solidFill>
              <a:effectLst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pic>
        <p:nvPicPr>
          <p:cNvPr id="2097219" name="图片 3" descr="0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4489066" y="2009775"/>
            <a:ext cx="416458" cy="433070"/>
          </a:xfrm>
          <a:prstGeom prst="rect">
            <a:avLst/>
          </a:prstGeom>
        </p:spPr>
      </p:pic>
      <p:sp>
        <p:nvSpPr>
          <p:cNvPr id="1048798" name="标题"/>
          <p:cNvSpPr txBox="1"/>
          <p:nvPr>
            <p:custDataLst>
              <p:tags r:id="rId14"/>
            </p:custDataLst>
          </p:nvPr>
        </p:nvSpPr>
        <p:spPr>
          <a:xfrm>
            <a:off x="5036245" y="1898650"/>
            <a:ext cx="1145189" cy="3206750"/>
          </a:xfrm>
          <a:prstGeom prst="rect">
            <a:avLst/>
          </a:prstGeom>
          <a:noFill/>
        </p:spPr>
        <p:txBody>
          <a:bodyPr vert="eaVert" wrap="square" lIns="0" tIns="45720" rIns="36195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20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rPr>
              <a:t>中国化工行业的发展现状</a:t>
            </a:r>
            <a:endParaRPr lang="zh-CN" altLang="en-US" sz="2200">
              <a:gradFill flip="none" rotWithShape="1">
                <a:gsLst>
                  <a:gs pos="0">
                    <a:schemeClr val="accent1"/>
                  </a:gs>
                  <a:gs pos="100000">
                    <a:schemeClr val="accent3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47" name="直接连接符 9"/>
          <p:cNvCxnSpPr/>
          <p:nvPr>
            <p:custDataLst>
              <p:tags r:id="rId15"/>
            </p:custDataLst>
          </p:nvPr>
        </p:nvCxnSpPr>
        <p:spPr>
          <a:xfrm flipH="1">
            <a:off x="5013109" y="1936750"/>
            <a:ext cx="0" cy="3365500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0" name="序号"/>
          <p:cNvSpPr txBox="1"/>
          <p:nvPr>
            <p:custDataLst>
              <p:tags r:id="rId16"/>
            </p:custDataLst>
          </p:nvPr>
        </p:nvSpPr>
        <p:spPr>
          <a:xfrm>
            <a:off x="4478655" y="1975485"/>
            <a:ext cx="446535" cy="54038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 fontScale="72143" lnSpcReduction="1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4800" b="1" kern="1200">
                <a:gradFill flip="none" rotWithShape="1">
                  <a:gsLst>
                    <a:gs pos="0">
                      <a:srgbClr val="B2832A"/>
                    </a:gs>
                    <a:gs pos="100000">
                      <a:srgbClr val="D2B16D"/>
                    </a:gs>
                  </a:gsLst>
                  <a:lin ang="5400000" scaled="1"/>
                </a:gra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思源宋体 CN Heavy" panose="02020900000000000000" pitchFamily="18" charset="-122"/>
                <a:ea typeface="思源宋体 CN Heavy" panose="02020900000000000000" pitchFamily="18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0">
                <a:solidFill>
                  <a:schemeClr val="lt1"/>
                </a:solidFill>
                <a:effectLst/>
                <a:latin typeface="+mj-ea"/>
                <a:ea typeface="+mj-ea"/>
                <a:cs typeface="MiSans Normal" panose="00000500000000000000" charset="-122"/>
                <a:sym typeface="+mn-ea"/>
              </a:rPr>
              <a:t>叁</a:t>
            </a:r>
            <a:endParaRPr lang="zh-CN" altLang="en-US" sz="2800" b="0">
              <a:solidFill>
                <a:schemeClr val="lt1"/>
              </a:solidFill>
              <a:effectLst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pic>
        <p:nvPicPr>
          <p:cNvPr id="2097221" name="图片 13" descr="0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279766" y="2009775"/>
            <a:ext cx="416458" cy="433070"/>
          </a:xfrm>
          <a:prstGeom prst="rect">
            <a:avLst/>
          </a:prstGeom>
        </p:spPr>
      </p:pic>
      <p:sp>
        <p:nvSpPr>
          <p:cNvPr id="1048802" name="标题"/>
          <p:cNvSpPr txBox="1"/>
          <p:nvPr>
            <p:custDataLst>
              <p:tags r:id="rId18"/>
            </p:custDataLst>
          </p:nvPr>
        </p:nvSpPr>
        <p:spPr>
          <a:xfrm>
            <a:off x="6826945" y="1898650"/>
            <a:ext cx="1145189" cy="3206750"/>
          </a:xfrm>
          <a:prstGeom prst="rect">
            <a:avLst/>
          </a:prstGeom>
          <a:noFill/>
        </p:spPr>
        <p:txBody>
          <a:bodyPr vert="eaVert" wrap="square" lIns="0" tIns="45720" rIns="36195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20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rPr>
              <a:t>中国化工行业对环境的影响</a:t>
            </a:r>
            <a:endParaRPr lang="zh-CN" altLang="en-US" sz="2200">
              <a:gradFill flip="none" rotWithShape="1">
                <a:gsLst>
                  <a:gs pos="0">
                    <a:schemeClr val="accent1"/>
                  </a:gs>
                  <a:gs pos="100000">
                    <a:schemeClr val="accent3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49" name="直接连接符 16"/>
          <p:cNvCxnSpPr/>
          <p:nvPr>
            <p:custDataLst>
              <p:tags r:id="rId19"/>
            </p:custDataLst>
          </p:nvPr>
        </p:nvCxnSpPr>
        <p:spPr>
          <a:xfrm flipH="1">
            <a:off x="6803809" y="1936750"/>
            <a:ext cx="0" cy="3365500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4" name="序号"/>
          <p:cNvSpPr txBox="1"/>
          <p:nvPr>
            <p:custDataLst>
              <p:tags r:id="rId20"/>
            </p:custDataLst>
          </p:nvPr>
        </p:nvSpPr>
        <p:spPr>
          <a:xfrm>
            <a:off x="6269355" y="1975485"/>
            <a:ext cx="446535" cy="54038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 fontScale="72143" lnSpcReduction="1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4800" b="1" kern="1200">
                <a:gradFill flip="none" rotWithShape="1">
                  <a:gsLst>
                    <a:gs pos="0">
                      <a:srgbClr val="B2832A"/>
                    </a:gs>
                    <a:gs pos="100000">
                      <a:srgbClr val="D2B16D"/>
                    </a:gs>
                  </a:gsLst>
                  <a:lin ang="5400000" scaled="1"/>
                </a:gra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思源宋体 CN Heavy" panose="02020900000000000000" pitchFamily="18" charset="-122"/>
                <a:ea typeface="思源宋体 CN Heavy" panose="02020900000000000000" pitchFamily="18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0">
                <a:solidFill>
                  <a:schemeClr val="lt1"/>
                </a:solidFill>
                <a:effectLst/>
                <a:latin typeface="+mj-ea"/>
                <a:ea typeface="+mj-ea"/>
                <a:cs typeface="MiSans Normal" panose="00000500000000000000" charset="-122"/>
                <a:sym typeface="+mn-ea"/>
              </a:rPr>
              <a:t>肆</a:t>
            </a:r>
            <a:endParaRPr lang="zh-CN" altLang="en-US" sz="2800" b="0">
              <a:solidFill>
                <a:schemeClr val="lt1"/>
              </a:solidFill>
              <a:effectLst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pic>
        <p:nvPicPr>
          <p:cNvPr id="2097223" name="图片 28" descr="0"/>
          <p:cNvPicPr>
            <a:picLocks noChangeAspect="1"/>
          </p:cNvPicPr>
          <p:nvPr>
            <p:custDataLst>
              <p:tags r:id="rId21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8070466" y="2009775"/>
            <a:ext cx="416458" cy="433070"/>
          </a:xfrm>
          <a:prstGeom prst="rect">
            <a:avLst/>
          </a:prstGeom>
        </p:spPr>
      </p:pic>
      <p:sp>
        <p:nvSpPr>
          <p:cNvPr id="1048806" name="标题"/>
          <p:cNvSpPr txBox="1"/>
          <p:nvPr>
            <p:custDataLst>
              <p:tags r:id="rId22"/>
            </p:custDataLst>
          </p:nvPr>
        </p:nvSpPr>
        <p:spPr>
          <a:xfrm>
            <a:off x="8617645" y="1898650"/>
            <a:ext cx="1145189" cy="3206750"/>
          </a:xfrm>
          <a:prstGeom prst="rect">
            <a:avLst/>
          </a:prstGeom>
          <a:noFill/>
        </p:spPr>
        <p:txBody>
          <a:bodyPr vert="eaVert" wrap="square" lIns="0" tIns="45720" rIns="36195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20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rPr>
              <a:t>中国化工行业的环境保护措施</a:t>
            </a:r>
            <a:endParaRPr lang="zh-CN" altLang="en-US" sz="2200">
              <a:gradFill flip="none" rotWithShape="1">
                <a:gsLst>
                  <a:gs pos="0">
                    <a:schemeClr val="accent1"/>
                  </a:gs>
                  <a:gs pos="100000">
                    <a:schemeClr val="accent3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1" name="直接连接符 31"/>
          <p:cNvCxnSpPr/>
          <p:nvPr>
            <p:custDataLst>
              <p:tags r:id="rId23"/>
            </p:custDataLst>
          </p:nvPr>
        </p:nvCxnSpPr>
        <p:spPr>
          <a:xfrm flipH="1">
            <a:off x="8594509" y="1936750"/>
            <a:ext cx="0" cy="3365500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24"/>
            </p:custDataLst>
          </p:nvPr>
        </p:nvSpPr>
        <p:spPr>
          <a:xfrm>
            <a:off x="8060055" y="1975485"/>
            <a:ext cx="446535" cy="54038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 fontScale="72143" lnSpcReduction="1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4800" b="1" kern="1200">
                <a:gradFill flip="none" rotWithShape="1">
                  <a:gsLst>
                    <a:gs pos="0">
                      <a:srgbClr val="B2832A"/>
                    </a:gs>
                    <a:gs pos="100000">
                      <a:srgbClr val="D2B16D"/>
                    </a:gs>
                  </a:gsLst>
                  <a:lin ang="5400000" scaled="1"/>
                </a:gra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思源宋体 CN Heavy" panose="02020900000000000000" pitchFamily="18" charset="-122"/>
                <a:ea typeface="思源宋体 CN Heavy" panose="02020900000000000000" pitchFamily="18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0">
                <a:solidFill>
                  <a:schemeClr val="lt1"/>
                </a:solidFill>
                <a:effectLst/>
                <a:latin typeface="+mj-ea"/>
                <a:ea typeface="+mj-ea"/>
                <a:cs typeface="MiSans Normal" panose="00000500000000000000" charset="-122"/>
                <a:sym typeface="+mn-ea"/>
              </a:rPr>
              <a:t>伍</a:t>
            </a:r>
            <a:endParaRPr lang="zh-CN" altLang="en-US" sz="2800" b="0">
              <a:solidFill>
                <a:schemeClr val="lt1"/>
              </a:solidFill>
              <a:effectLst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pic>
        <p:nvPicPr>
          <p:cNvPr id="2097225" name="图片 34" descr="0"/>
          <p:cNvPicPr>
            <a:picLocks noChangeAspect="1"/>
          </p:cNvPicPr>
          <p:nvPr>
            <p:custDataLst>
              <p:tags r:id="rId2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9861166" y="2009775"/>
            <a:ext cx="416458" cy="433070"/>
          </a:xfrm>
          <a:prstGeom prst="rect">
            <a:avLst/>
          </a:prstGeom>
        </p:spPr>
      </p:pic>
      <p:sp>
        <p:nvSpPr>
          <p:cNvPr id="1048810" name="标题"/>
          <p:cNvSpPr txBox="1"/>
          <p:nvPr>
            <p:custDataLst>
              <p:tags r:id="rId26"/>
            </p:custDataLst>
          </p:nvPr>
        </p:nvSpPr>
        <p:spPr>
          <a:xfrm>
            <a:off x="10408345" y="1898650"/>
            <a:ext cx="1145189" cy="3206750"/>
          </a:xfrm>
          <a:prstGeom prst="rect">
            <a:avLst/>
          </a:prstGeom>
          <a:noFill/>
        </p:spPr>
        <p:txBody>
          <a:bodyPr vert="eaVert" wrap="square" lIns="0" tIns="45720" rIns="36195" bIns="0" rtlCol="0" anchor="b" anchorCtr="0">
            <a:normAutofit fontScale="6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60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rPr>
              <a:t>中国化工行业的未来发展趋势和环境保护展望</a:t>
            </a:r>
            <a:endParaRPr lang="zh-CN" altLang="en-US" sz="3600">
              <a:gradFill flip="none" rotWithShape="1">
                <a:gsLst>
                  <a:gs pos="0">
                    <a:schemeClr val="accent1"/>
                  </a:gs>
                  <a:gs pos="100000">
                    <a:schemeClr val="accent3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3" name="直接连接符 37"/>
          <p:cNvCxnSpPr/>
          <p:nvPr>
            <p:custDataLst>
              <p:tags r:id="rId27"/>
            </p:custDataLst>
          </p:nvPr>
        </p:nvCxnSpPr>
        <p:spPr>
          <a:xfrm flipH="1">
            <a:off x="10385209" y="1936750"/>
            <a:ext cx="0" cy="3365500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2" name="序号"/>
          <p:cNvSpPr txBox="1"/>
          <p:nvPr>
            <p:custDataLst>
              <p:tags r:id="rId28"/>
            </p:custDataLst>
          </p:nvPr>
        </p:nvSpPr>
        <p:spPr>
          <a:xfrm>
            <a:off x="9850755" y="1975485"/>
            <a:ext cx="446535" cy="54038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 fontScale="72143" lnSpcReduction="1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4800" b="1" kern="1200">
                <a:gradFill flip="none" rotWithShape="1">
                  <a:gsLst>
                    <a:gs pos="0">
                      <a:srgbClr val="B2832A"/>
                    </a:gs>
                    <a:gs pos="100000">
                      <a:srgbClr val="D2B16D"/>
                    </a:gs>
                  </a:gsLst>
                  <a:lin ang="5400000" scaled="1"/>
                </a:gra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思源宋体 CN Heavy" panose="02020900000000000000" pitchFamily="18" charset="-122"/>
                <a:ea typeface="思源宋体 CN Heavy" panose="02020900000000000000" pitchFamily="18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0">
                <a:solidFill>
                  <a:schemeClr val="lt1"/>
                </a:solidFill>
                <a:effectLst/>
                <a:latin typeface="+mj-ea"/>
                <a:ea typeface="+mj-ea"/>
                <a:cs typeface="MiSans Normal" panose="00000500000000000000" charset="-122"/>
                <a:sym typeface="+mn-ea"/>
              </a:rPr>
              <a:t>陆</a:t>
            </a:r>
            <a:endParaRPr lang="zh-CN" altLang="en-US" sz="2800" b="0">
              <a:solidFill>
                <a:schemeClr val="lt1"/>
              </a:solidFill>
              <a:effectLst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42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/>
        <p:txBody>
          <a:bodyPr>
            <a:normAutofit fontScale="91413" lnSpcReduction="20000"/>
          </a:bodyPr>
          <a:lstStyle/>
          <a:p>
            <a:r>
              <a:rPr lang="zh-CN" altLang="en-US"/>
              <a:t>壹</a:t>
            </a:r>
            <a:endParaRPr lang="zh-CN" altLang="en-US"/>
          </a:p>
        </p:txBody>
      </p:sp>
      <p:sp>
        <p:nvSpPr>
          <p:cNvPr id="1048844" name="标题 3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78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/>
        <p:txBody>
          <a:bodyPr>
            <a:normAutofit fontScale="91413" lnSpcReduction="20000"/>
          </a:bodyPr>
          <a:lstStyle/>
          <a:p>
            <a:r>
              <a:rPr lang="zh-CN" altLang="en-US"/>
              <a:t>贰</a:t>
            </a:r>
            <a:endParaRPr lang="zh-CN" altLang="en-US"/>
          </a:p>
        </p:txBody>
      </p:sp>
      <p:sp>
        <p:nvSpPr>
          <p:cNvPr id="1048880" name="标题 3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中国化工行业的发展历程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4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化工行业的起步阶段</a:t>
            </a:r>
            <a:endParaRPr lang="zh-CN" altLang="en-US"/>
          </a:p>
        </p:txBody>
      </p:sp>
      <p:sp>
        <p:nvSpPr>
          <p:cNvPr id="1048944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46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48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起始时间：20世纪50年代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50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5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54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主要特点：基础薄弱，规模小，技术落后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56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5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0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代表性企业：上海、天津、广州等地的化工厂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62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4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6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重要事件：成立中国石油化工总公司，推动化工行业的发展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0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化工行业的快速发展阶段</a:t>
            </a:r>
            <a:endParaRPr lang="zh-CN" altLang="en-US"/>
          </a:p>
        </p:txBody>
      </p:sp>
      <p:sp>
        <p:nvSpPr>
          <p:cNvPr id="1049002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04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0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2000年至2010年是中国化工行业的高速发展期，年均增长率超过10%。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08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10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12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这一阶段，中国化工行业的产品结构不断优化，技术水平得到显著提升。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1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16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18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8888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随着国际化工市场的逐步开放，中国化工行业开始进入国际市场，出口额逐年攀升。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20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2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4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然而，这一阶段也伴随着严重的环境污染问题，对生态和人体健康造成了严重影响。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5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化工行业的结构调整阶段</a:t>
            </a:r>
            <a:endParaRPr lang="zh-CN" altLang="en-US"/>
          </a:p>
        </p:txBody>
      </p:sp>
      <p:sp>
        <p:nvSpPr>
          <p:cNvPr id="104906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政府出台一系列政策措施，鼓励化工企业向园区集聚，推动产业集聚和产业链延伸。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84444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2000-2010年，中国化工行业进入结构调整阶段，重点发展精细化工、高端化学品和专用化学品。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84444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结构调整阶段中，企业通过技术改造和产业升级，提高产品质量和附加值，增强市场竞争力。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888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结构调整阶段中，中国化工行业逐步向绿色、低碳、循环方向发展，加强环境保护和资源循环利用。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2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化工行业的绿色发展阶段</a:t>
            </a:r>
            <a:endParaRPr lang="zh-CN" altLang="en-US"/>
          </a:p>
        </p:txBody>
      </p:sp>
      <p:sp>
        <p:nvSpPr>
          <p:cNvPr id="1049126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2000年代：环保法规逐步完善，化工行业开始重视绿色发展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8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0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2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2010年代：绿色化工技术取得突破，行业开始转型升级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4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6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8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2020年代：数字化与智能化助力绿色化工发展，行业持续创新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0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2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4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未来展望：化工行业将继续朝着低碳、循环、智能方向发展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6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8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82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/>
        <p:txBody>
          <a:bodyPr>
            <a:normAutofit fontScale="91413" lnSpcReduction="20000"/>
          </a:bodyPr>
          <a:lstStyle/>
          <a:p>
            <a:r>
              <a:rPr lang="zh-CN" altLang="en-US"/>
              <a:t>叁</a:t>
            </a:r>
            <a:endParaRPr lang="zh-CN" altLang="en-US"/>
          </a:p>
        </p:txBody>
      </p:sp>
      <p:sp>
        <p:nvSpPr>
          <p:cNvPr id="1049184" name="标题 3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中国化工行业的发展现状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4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化工行业的规模和产值</a:t>
            </a:r>
            <a:endParaRPr lang="zh-CN" altLang="en-US"/>
          </a:p>
        </p:txBody>
      </p:sp>
      <p:sp>
        <p:nvSpPr>
          <p:cNvPr id="1049248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化工行业规模：中国已成为全球最大的化工产品生产国之一，拥有完整的产业链和强大的生产能力。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0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化工行业产值：随着经济的快速发展，中国化工行业的总产值持续增长，对国内生产总值的贡献不断增大。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6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0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主要化工产品产量：中国在化肥、农药、合成材料等领域的产品产量居世界前列，为农业生产、制造业和经济发展提供了重要支持。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2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6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技术创新与进步：中国化工行业在技术创新、节能减排和绿色发展方面取得了显著进展，推动了行业的可持续发展。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8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0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化工行业的产品结构</a:t>
            </a:r>
            <a:endParaRPr lang="zh-CN" altLang="en-US"/>
          </a:p>
        </p:txBody>
      </p:sp>
      <p:sp>
        <p:nvSpPr>
          <p:cNvPr id="104930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0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2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8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0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石油化工产品：包括成品油、燃料油、润滑油等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精细化工产品：包括农药、染料、涂料、颜料等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2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0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2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8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0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化学原料及中间体：包括无机盐、有机原料等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煤化工产品：包括煤焦油、煤气化产品等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7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化工行业的区域布局</a:t>
            </a:r>
            <a:endParaRPr lang="zh-CN" altLang="en-US"/>
          </a:p>
        </p:txBody>
      </p:sp>
      <p:sp>
        <p:nvSpPr>
          <p:cNvPr id="1049380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82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84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东部沿海地区：化工行业发达，企业数量众多，产业集聚效应明显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6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88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90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中部地区：依托资源优势，重点发展煤化工、盐化工等产业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2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94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96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西部地区：化工行业起步较晚，但发展迅速，主要集中在石油化工、天然气化工等领域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8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00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02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东北地区：以石油化工、农药化工等为主导产业，企业规模较大，技术水平较高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3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化工行业的技术创新</a:t>
            </a:r>
            <a:endParaRPr lang="zh-CN" altLang="en-US"/>
          </a:p>
        </p:txBody>
      </p:sp>
      <p:sp>
        <p:nvSpPr>
          <p:cNvPr id="1049438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40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42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44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46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48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5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52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54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5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58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60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62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64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66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68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70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72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74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新型催化剂的研发与应用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6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废弃物资源化利用技术的突破与提升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8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高效节能设备的推广与应用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0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绿色合成工艺的探索与实践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14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/>
        <p:txBody>
          <a:bodyPr>
            <a:normAutofit fontScale="91413" lnSpcReduction="20000"/>
          </a:bodyPr>
          <a:lstStyle/>
          <a:p>
            <a:r>
              <a:rPr lang="zh-CN" altLang="en-US"/>
              <a:t>肆</a:t>
            </a:r>
            <a:endParaRPr lang="zh-CN" altLang="en-US"/>
          </a:p>
        </p:txBody>
      </p:sp>
      <p:sp>
        <p:nvSpPr>
          <p:cNvPr id="1049516" name="标题 3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中国化工行业对环境的影响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https://d.book118.com/596142202124010052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壹"/>
  <p:tag name="KSO_WM_UNIT_TYPE" val="e"/>
  <p:tag name="KSO_WM_UNIT_VALUE" val="6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02"/>
  <p:tag name="KSO_WM_TEMPLATE_MASTER_TYPE" val="0"/>
  <p:tag name="KSO_WM_TEMPLATE_SUBCATEGORY" val="29"/>
  <p:tag name="KSO_WM_TEMPLATE_THUMBS_INDEX" val="1、1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2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569.55&quot;,&quot;top&quot;:&quot;26.45&quot;,&quot;width&quot;:&quot;319.6&quot;,&quot;height&quot;:&quot;483.15&quot;}"/>
  <p:tag name="KSO_WM_SLIDE_ID" val="custom20230302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02"/>
  <p:tag name="KSO_WM_TEMPLATE_MASTER_TYPE" val="0"/>
  <p:tag name="KSO_WM_TEMPLATE_SUBCATEGORY" val="29"/>
  <p:tag name="KSO_WM_TEMPLATE_THUMBS_INDEX" val="1、11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1_1"/>
  <p:tag name="KSO_WM_UNIT_INDEX" val="1_1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7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12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7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1_3"/>
  <p:tag name="KSO_WM_UNIT_INDEX" val="1_1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1_2"/>
  <p:tag name="KSO_WM_UNIT_INDEX" val="1_1_2"/>
  <p:tag name="KSO_WM_UNIT_LAYERLEVEL" val="1_1_1"/>
  <p:tag name="KSO_WM_UNIT_PRESET_TEXT" val="壹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2_1"/>
  <p:tag name="KSO_WM_UNIT_INDEX" val="1_2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7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12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7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2_3"/>
  <p:tag name="KSO_WM_UNIT_INDEX" val="1_2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2_2"/>
  <p:tag name="KSO_WM_UNIT_INDEX" val="1_2_2"/>
  <p:tag name="KSO_WM_UNIT_LAYERLEVEL" val="1_1_1"/>
  <p:tag name="KSO_WM_UNIT_PRESET_TEXT" val="贰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3_1"/>
  <p:tag name="KSO_WM_UNIT_INDEX" val="1_3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7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12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7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3_3"/>
  <p:tag name="KSO_WM_UNIT_INDEX" val="1_3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3_2"/>
  <p:tag name="KSO_WM_UNIT_INDEX" val="1_3_2"/>
  <p:tag name="KSO_WM_UNIT_LAYERLEVEL" val="1_1_1"/>
  <p:tag name="KSO_WM_UNIT_PRESET_TEXT" val="叁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4_1"/>
  <p:tag name="KSO_WM_UNIT_INDEX" val="1_4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7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12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7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4_3"/>
  <p:tag name="KSO_WM_UNIT_INDEX" val="1_4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4_2"/>
  <p:tag name="KSO_WM_UNIT_INDEX" val="1_4_2"/>
  <p:tag name="KSO_WM_UNIT_LAYERLEVEL" val="1_1_1"/>
  <p:tag name="KSO_WM_UNIT_PRESET_TEXT" val="肆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5_1"/>
  <p:tag name="KSO_WM_UNIT_INDEX" val="1_5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7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12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7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5_3"/>
  <p:tag name="KSO_WM_UNIT_INDEX" val="1_5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5_2"/>
  <p:tag name="KSO_WM_UNIT_INDEX" val="1_5_2"/>
  <p:tag name="KSO_WM_UNIT_LAYERLEVEL" val="1_1_1"/>
  <p:tag name="KSO_WM_UNIT_PRESET_TEXT" val="伍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6_1"/>
  <p:tag name="KSO_WM_UNIT_INDEX" val="1_6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7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12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7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6_3"/>
  <p:tag name="KSO_WM_UNIT_INDEX" val="1_6_3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6_2"/>
  <p:tag name="KSO_WM_UNIT_INDEX" val="1_6_2"/>
  <p:tag name="KSO_WM_UNIT_LAYERLEVEL" val="1_1_1"/>
  <p:tag name="KSO_WM_UNIT_PRESET_TEXT" val="陆"/>
  <p:tag name="KSO_WM_UNIT_SUBTYPE" val="d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2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02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2_9*e*1"/>
  <p:tag name="KSO_WM_UNIT_INDEX" val="1"/>
  <p:tag name="KSO_WM_UNIT_LAYERLEVEL" val="1"/>
  <p:tag name="KSO_WM_UNIT_NOCLEAR" val="0"/>
  <p:tag name="KSO_WM_UNIT_PRESET_TEXT" val="壹"/>
  <p:tag name="KSO_WM_UNIT_TYPE" val="e"/>
  <p:tag name="KSO_WM_UNIT_VALUE" val="6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2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148.7&quot;,&quot;top&quot;:&quot;42.3&quot;,&quot;width&quot;:&quot;769.7&quot;,&quot;height&quot;:&quot;399.65&quot;}"/>
  <p:tag name="KSO_WM_SLIDE_ID" val="custom20230302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2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2_9*e*1"/>
  <p:tag name="KSO_WM_UNIT_INDEX" val="1"/>
  <p:tag name="KSO_WM_UNIT_LAYERLEVEL" val="1"/>
  <p:tag name="KSO_WM_UNIT_NOCLEAR" val="0"/>
  <p:tag name="KSO_WM_UNIT_PRESET_TEXT" val="贰"/>
  <p:tag name="KSO_WM_UNIT_TYPE" val="e"/>
  <p:tag name="KSO_WM_UNIT_VALUE" val="6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2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3.xml><?xml version="1.0" encoding="utf-8"?>
<p:tagLst xmlns:p="http://schemas.openxmlformats.org/presentationml/2006/main">
  <p:tag name="KSO_WM_BEAUTIFY_FLAG" val="#wm#"/>
  <p:tag name="KSO_WM_SLIDE_CONTENT_AREA" val="{&quot;left&quot;:&quot;148.7&quot;,&quot;top&quot;:&quot;42.3&quot;,&quot;width&quot;:&quot;769.7&quot;,&quot;height&quot;:&quot;399.65&quot;}"/>
  <p:tag name="KSO_WM_SLIDE_ID" val="custom20230302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2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2_9*e*1"/>
  <p:tag name="KSO_WM_UNIT_INDEX" val="1"/>
  <p:tag name="KSO_WM_UNIT_LAYERLEVEL" val="1"/>
  <p:tag name="KSO_WM_UNIT_NOCLEAR" val="0"/>
  <p:tag name="KSO_WM_UNIT_PRESET_TEXT" val="叁"/>
  <p:tag name="KSO_WM_UNIT_TYPE" val="e"/>
  <p:tag name="KSO_WM_UNIT_VALUE" val="6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2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8.xml><?xml version="1.0" encoding="utf-8"?>
<p:tagLst xmlns:p="http://schemas.openxmlformats.org/presentationml/2006/main">
  <p:tag name="KSO_WM_BEAUTIFY_FLAG" val="#wm#"/>
  <p:tag name="KSO_WM_SLIDE_CONTENT_AREA" val="{&quot;left&quot;:&quot;148.7&quot;,&quot;top&quot;:&quot;42.3&quot;,&quot;width&quot;:&quot;769.7&quot;,&quot;height&quot;:&quot;399.65&quot;}"/>
  <p:tag name="KSO_WM_SLIDE_ID" val="custom20230302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2"/>
  <p:tag name="KSO_WM_TEMPLATE_MASTER_TYPE" val="0"/>
  <p:tag name="KSO_WM_TEMPLATE_SUBCATEGORY" val="29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2_9*e*1"/>
  <p:tag name="KSO_WM_UNIT_INDEX" val="1"/>
  <p:tag name="KSO_WM_UNIT_LAYERLEVEL" val="1"/>
  <p:tag name="KSO_WM_UNIT_NOCLEAR" val="0"/>
  <p:tag name="KSO_WM_UNIT_PRESET_TEXT" val="肆"/>
  <p:tag name="KSO_WM_UNIT_TYPE" val="e"/>
  <p:tag name="KSO_WM_UNIT_VALUE" val="6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2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64.xml><?xml version="1.0" encoding="utf-8"?>
<p:tagLst xmlns:p="http://schemas.openxmlformats.org/presentationml/2006/main">
  <p:tag name="KSO_WM_BEAUTIFY_FLAG" val="#wm#"/>
  <p:tag name="KSO_WM_SLIDE_CONTENT_AREA" val="{&quot;left&quot;:&quot;148.7&quot;,&quot;top&quot;:&quot;42.3&quot;,&quot;width&quot;:&quot;769.7&quot;,&quot;height&quot;:&quot;399.65&quot;}"/>
  <p:tag name="KSO_WM_SLIDE_ID" val="custom20230302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2"/>
  <p:tag name="KSO_WM_TEMPLATE_MASTER_TYPE" val="0"/>
  <p:tag name="KSO_WM_TEMPLATE_SUBCATEGORY" val="29"/>
</p:tagLst>
</file>

<file path=ppt/tags/tag26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7">
      <a:dk1>
        <a:srgbClr val="000000"/>
      </a:dk1>
      <a:lt1>
        <a:srgbClr val="FFFFFF"/>
      </a:lt1>
      <a:dk2>
        <a:srgbClr val="25404B"/>
      </a:dk2>
      <a:lt2>
        <a:srgbClr val="F2F2F2"/>
      </a:lt2>
      <a:accent1>
        <a:srgbClr val="183B47"/>
      </a:accent1>
      <a:accent2>
        <a:srgbClr val="465E6C"/>
      </a:accent2>
      <a:accent3>
        <a:srgbClr val="647684"/>
      </a:accent3>
      <a:accent4>
        <a:srgbClr val="B49964"/>
      </a:accent4>
      <a:accent5>
        <a:srgbClr val="8B5C47"/>
      </a:accent5>
      <a:accent6>
        <a:srgbClr val="703434"/>
      </a:accent6>
      <a:hlink>
        <a:srgbClr val="FF0000"/>
      </a:hlink>
      <a:folHlink>
        <a:srgbClr val="00B0F0"/>
      </a:folHlink>
    </a:clrScheme>
    <a:fontScheme name="自定义 27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6">
      <vt:lpstr>Arial</vt:lpstr>
      <vt:lpstr>Calibri</vt:lpstr>
      <vt:lpstr>汉仪书宋二简</vt:lpstr>
      <vt:lpstr>MiSans Normal</vt:lpstr>
      <vt:lpstr>MiSans</vt:lpstr>
      <vt:lpstr>Wingdings</vt:lpstr>
      <vt:lpstr>Calibri Light</vt:lpstr>
      <vt:lpstr>思源宋体 CN Heavy</vt:lpstr>
      <vt:lpstr>微软雅黑</vt:lpstr>
      <vt:lpstr>宋体</vt:lpstr>
      <vt:lpstr>Office Theme</vt:lpstr>
      <vt:lpstr>中国化工行业的发展与环境保护措施</vt:lpstr>
      <vt:lpstr>目录</vt:lpstr>
      <vt:lpstr>添加章节标题</vt:lpstr>
      <vt:lpstr>中国化工行业的发展历程</vt:lpstr>
      <vt:lpstr>化工行业的起步阶段</vt:lpstr>
      <vt:lpstr>化工行业的快速发展阶段</vt:lpstr>
      <vt:lpstr>化工行业的结构调整阶段</vt:lpstr>
      <vt:lpstr>化工行业的绿色发展阶段</vt:lpstr>
      <vt:lpstr>中国化工行业的发展现状</vt:lpstr>
      <vt:lpstr>化工行业的规模和产值</vt:lpstr>
      <vt:lpstr>化工行业的产品结构</vt:lpstr>
      <vt:lpstr>化工行业的区域布局</vt:lpstr>
      <vt:lpstr>化工行业的技术创新</vt:lpstr>
      <vt:lpstr>中国化工行业对环境的影响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2024-09-18T23:07:33.175</cp:lastPrinted>
  <dcterms:created xsi:type="dcterms:W3CDTF">2024-09-18T15:07:33Z</dcterms:created>
  <dcterms:modified xsi:type="dcterms:W3CDTF">2024-09-18T15:07:36Z</dcterms:modified>
</cp:coreProperties>
</file>