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FACBD-46D8-41A9-92AC-A8F249B5B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F6257-B378-4CBE-A4F5-558B6B4F9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766DC-297C-491A-9AE0-D754FA427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88DFA-B79F-46F6-B4BC-70BAB41E1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060577-EF5D-454B-A509-D02785BB8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6C6AC9-1580-4938-8819-B936D9883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1E7240-F2D0-4582-98D8-1E2EE048A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36042-F0B3-4C0A-8C84-45E8C1DFF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DC853-35E0-4EBA-811C-4775FD663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913A9-E111-47F0-8A45-D6DC4FFCB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7E343-12EE-4464-8E5B-5323EF9A9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43112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《台海形势分析》ppt课件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台海形势概述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台海政治形势分析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台海经济形势分析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台海军事形势分析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台海社会文化形势分析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台海未来展望与建议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台海形势概述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1949年新中国成立后，国民党军队退守台湾，造成两岸军事对峙。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1950年朝鲜战争爆发后，美国第七舰队进入台湾海峡，进一步加剧了台海紧张局势。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1971年联合国通过第2758号决议，恢复新中国在联合国的合法席位，承认一个中国原则。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台海问题的历史背景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958" r="49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两岸关系和平发展，经贸、文化交流不断深化。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美国等外部势力在台海地区仍存在干预和影响。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台海地区仍存在军事对峙和紧张局势。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当前台海局势的总体特点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台海问题的解决对于两岸关系和平发展和地区稳定具有重要意义。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台海问题的解决对于中国在国际上的地位和形象也具有重要影响。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台海问题关系到中国的主权和领土完整，是中国的核心利益。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台海问题的重要性和影响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台海政治形势分析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台湾政治生态的发展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台湾政治生态随着时间发展，经历了多次变革。从国民党一党独大到民主化进程，再到民进党长期执政，台湾政治生态不断演变。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台湾政治生态的变化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近年来，随着社会多元化和民主化程度的提高，台湾政治生态发生了显著变化。政党竞争激烈，民众参与政治的意愿和能力增强，政治格局呈现多元化趋势。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75" r="19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台湾政治生态的发展与变化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50" r="10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随着两岸关系的演变，大陆对台政策也在不断调整。从“一国两制”到“和平统一、一国两制”，再到“九二共识”，大陆对台政策逐步明确并趋于成熟。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大陆对台政策的调整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近年来，大陆对台政策更加务实、灵活，注重推动两岸交流合作，增进同胞亲情福祉，为两岸关系和平发展继续前行提供了有力支撑。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大陆对台政策的演变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大陆对台政策的调整与演变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国际社会在台海问题上的立场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国际社会普遍承认一个中国原则，支持两岸关系和平发展和民族团结。联合国等国际组织在这一原则上给予明确支持。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国际社会在台海问题上的影响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国际社会的支持对维护台海和平稳定具有积极意义。同时，国际社会的关注和参与也增加了台海问题的复杂性和敏感性。在涉及主权、领土完整等核心利益问题上，国际社会应尊重中国的核心关切和主权权益。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国际社会在台海问题上的立场与影响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台海经济形势分析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台湾经济近年来保持稳定增长，产业结构以服务业和高科技制造业为主，对外贸易在经济中占有重要地位。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台湾经济现状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随着全球经济形势的变化和科技的快速发展，台湾经济将继续向高科技制造业、绿色经济和生物科技等方向转型。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台湾经济发展趋势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台湾经济现状及发展趋势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大陆与台湾的经济交流与合作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两岸经济交流与合作日益密切，涉及贸易、投资、科技等多个领域，对两岸经济发展起到了积极的推动作用。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大陆与台湾经济关系的影响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两岸经济关系的深化不仅有利于促进两岸经济的共同发展，也有助于增进两岸民众的相互了解和认同。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大陆与台湾的经济关系及影响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https://d.book118.com/596143112033010045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2024-09-13T21:04:52.416</cp:lastPrinted>
  <dcterms:created xsi:type="dcterms:W3CDTF">2024-09-13T13:04:52Z</dcterms:created>
  <dcterms:modified xsi:type="dcterms:W3CDTF">2024-09-13T13:04:54Z</dcterms:modified>
</cp:coreProperties>
</file>