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HLESL+GBPCWF+ArialMT"/>
      <p:regular r:id="rId18"/>
    </p:embeddedFont>
    <p:embeddedFont>
      <p:font typeface="JGWPLA+MS-UIGothic"/>
      <p:regular r:id="rId19"/>
    </p:embeddedFont>
    <p:embeddedFont>
      <p:font typeface="GCEPRE+VTGDHK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36C4D-09F7-43C5-8D1F-242DA534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53E7E-EA8D-4C29-8163-7AD329EC0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E794B-C28A-49AF-9452-0E954A37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8F37A-D58D-4878-A7D4-638AFCCD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803965-5EEC-431D-A73F-817E91559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8D995-1C52-490D-8225-09EABF4D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F46E6-C7BA-43A9-A532-2E60EEB2F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67BE2-2002-4325-9F75-E8EA3FEC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45476-2330-49EC-84CB-61343CF0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89C81-7FC0-462A-9237-6C82C8342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A253B-098F-4908-8E9F-3E4AFD8AE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43214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439861" cy="29781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HLESL+GBPCWF+ArialMT"/>
                <a:cs typeface="RHLESL+GBPC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新要求背景和目的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HLESL+GBPCWF+ArialMT"/>
                <a:cs typeface="RHLESL+GBPC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新要求具体内容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HLESL+GBPCWF+ArialMT"/>
                <a:cs typeface="RHLESL+GBPC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新要求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施方案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HLESL+GBPCWF+ArialMT"/>
                <a:cs typeface="RHLESL+GBPC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新要求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施案例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HLESL+GBPCWF+ArialMT"/>
                <a:cs typeface="RHLESL+GBPC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JGWPLA+MS-UIGothic"/>
                <a:cs typeface="JGWPLA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GWPLA+MS-UIGothic"/>
                <a:cs typeface="JGWPLA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GCEPRE+VTGDHK+MicrosoftYaHei-Bold"/>
                <a:cs typeface="GCEPRE+VTGDHK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新要求的背景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GWPLA+MS-UIGothic"/>
                <a:cs typeface="JGWPLA+MS-UIGothic"/>
              </a:rPr>
              <a:t>国家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FFFDFD"/>
                </a:solidFill>
                <a:latin typeface="JGWPLA+MS-UIGothic"/>
                <a:cs typeface="JGWPLA+MS-UIGothic"/>
              </a:rPr>
              <a:t>略要求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JGWPLA+MS-UIGothic"/>
                <a:cs typeface="JGWPLA+MS-UIGothic"/>
              </a:rPr>
              <a:t>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业转</a:t>
            </a:r>
            <a:r>
              <a:rPr sz="2000" spc="25">
                <a:solidFill>
                  <a:srgbClr val="FFFDFD"/>
                </a:solidFill>
                <a:latin typeface="JGWPLA+MS-UIGothic"/>
                <a:cs typeface="JGWPLA+MS-UIGothic"/>
              </a:rPr>
              <a:t>型升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28129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是国家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略的重要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成部分，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新要求的提出是响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国家号召，提升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安全管理水平，保障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工生命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安全的需要。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业转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型升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级过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程中，安全生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也需要相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，新要求的提出是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了提高企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安全管理水平，促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型升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JGWPLA+MS-UIGothic"/>
                <a:cs typeface="JGWPLA+MS-UIGothic"/>
              </a:rPr>
              <a:t>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业规</a:t>
            </a:r>
            <a:r>
              <a:rPr sz="2000" spc="23">
                <a:solidFill>
                  <a:srgbClr val="FFFDFD"/>
                </a:solidFill>
                <a:latin typeface="JGWPLA+MS-UIGothic"/>
                <a:cs typeface="JGWPLA+MS-UIGothic"/>
              </a:rPr>
              <a:t>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JGWPLA+MS-UIGothic"/>
                <a:cs typeface="JGWPLA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随着行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的不断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展，安全生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着新的挑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和要求，新要求的提出是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了更好地适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业规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GWPLA+MS-UIGothic"/>
                <a:cs typeface="JGWPLA+MS-UIGothic"/>
              </a:rPr>
              <a:t>展的需要。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新要求的目的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GWPLA+MS-UIGothic"/>
                <a:cs typeface="JGWPLA+MS-UIGothic"/>
              </a:rPr>
              <a:t>提升安全管理水平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CEPRE+VTGDHK+MicrosoftYaHei-Bold"/>
                <a:cs typeface="GCEPRE+VTGDHK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GWPLA+MS-UIGothic"/>
                <a:cs typeface="JGWPLA+MS-UIGothic"/>
              </a:rPr>
              <a:t>保障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B6FF"/>
                </a:solidFill>
                <a:latin typeface="JGWPLA+MS-UIGothic"/>
                <a:cs typeface="JGWPLA+MS-UIGothic"/>
              </a:rPr>
              <a:t>工生命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2300" spc="25">
                <a:solidFill>
                  <a:srgbClr val="00B6FF"/>
                </a:solidFill>
                <a:latin typeface="JGWPLA+MS-UIGothic"/>
                <a:cs typeface="JGWPLA+MS-UIGothic"/>
              </a:rPr>
              <a:t>安全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CEPRE+VTGDHK+MicrosoftYaHei-Bold"/>
                <a:cs typeface="GCEPRE+VTGDHK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GWPLA+MS-UIGothic"/>
                <a:cs typeface="JGWPLA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JGWPLA+MS-UIGothic"/>
                <a:cs typeface="JGWPLA+MS-UIGothic"/>
              </a:rPr>
              <a:t>企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B6FF"/>
                </a:solidFill>
                <a:latin typeface="JGWPLA+MS-UIGothic"/>
                <a:cs typeface="JGWPLA+MS-UIGothic"/>
              </a:rPr>
              <a:t>可持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续发</a:t>
            </a:r>
            <a:r>
              <a:rPr sz="2300">
                <a:solidFill>
                  <a:srgbClr val="00B6FF"/>
                </a:solidFill>
                <a:latin typeface="JGWPLA+MS-UIGothic"/>
                <a:cs typeface="JGWPLA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CEPRE+VTGDHK+MicrosoftYaHei-Bold"/>
                <a:cs typeface="GCEPRE+VTGDHK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新要求的意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CEPRE+VTGDHK+MicrosoftYaHei-Bold"/>
                <a:cs typeface="GCEPRE+VTGDH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CEPRE+VTGDHK+MicrosoftYaHei-Bold"/>
                <a:cs typeface="GCEPRE+VTGDH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CEPRE+VTGDHK+MicrosoftYaHei-Bold"/>
                <a:cs typeface="GCEPRE+VTGDH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GWPLA+MS-UIGothic"/>
                <a:cs typeface="JGWPLA+MS-UIGothic"/>
              </a:rPr>
              <a:t>社会意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00B6FF"/>
                </a:solidFill>
                <a:latin typeface="JGWPLA+MS-UIGothic"/>
                <a:cs typeface="JGWPLA+MS-UIGothic"/>
              </a:rPr>
              <a:t>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JGWPLA+MS-UIGothic"/>
                <a:cs typeface="JGWPLA+MS-UIGothic"/>
              </a:rPr>
              <a:t>行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B6FF"/>
                </a:solidFill>
                <a:latin typeface="JGWPLA+MS-UIGothic"/>
                <a:cs typeface="JGWPLA+MS-UIGothic"/>
              </a:rPr>
              <a:t>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产责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任制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安全文化建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制定安全文化建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方案，明确建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、任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和措施。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安全宣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教育，提高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工的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安全意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和技能水平。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推行安全行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为规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范，引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导员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工养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成安全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，形成安全文化氛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安全教育培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制定安全教育培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训计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划，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位和人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安全基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、操作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置能力的培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工的安全素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安全演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检验员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急响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急救援与事故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建立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急救援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案，明确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急响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流程和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分工。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2170" y="46415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急救援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伍的建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和管理，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急救援能力和水平。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生事故后，及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时报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告、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分析，找出事故原因并采取措施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行整改。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患排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00B6FF"/>
                </a:solidFill>
                <a:latin typeface="JGWPLA+MS-UIGothic"/>
                <a:cs typeface="JGWPLA+MS-UIGothic"/>
              </a:rPr>
              <a:t>治理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制定安全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检查计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划，明确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内容和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准，确保各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安全措施的落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强设备设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施、作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业现场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工个人防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等方面的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和消除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行登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估和整改，确保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患得到及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治理，防止事故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GWPLA+MS-UIGothic"/>
                <a:cs typeface="JGWPLA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https://d.book118.com/596143214140010040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RHLESL+GBPCWF+ArialMT</vt:lpstr>
      <vt:lpstr>Times New Roman</vt:lpstr>
      <vt:lpstr>JGWPLA+MS-UIGothic</vt:lpstr>
      <vt:lpstr>SimSun</vt:lpstr>
      <vt:lpstr>GCEPRE+VTGDHK+MicrosoftYaHei-Bold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2024-09-07T02:40:21.711</cp:lastPrinted>
  <dcterms:created xsi:type="dcterms:W3CDTF">2024-09-06T18:40:21Z</dcterms:created>
  <dcterms:modified xsi:type="dcterms:W3CDTF">2024-09-06T18:40:22Z</dcterms:modified>
</cp:coreProperties>
</file>