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9144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26307C-5F62-4BDD-A021-0273398748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87C455-3DA7-4AEE-B075-1F168E86B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FE088-6C6B-485C-8B5E-3B1611E6B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4BBB2A-9E28-44A0-BC28-D665B9E17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7F05EC-ED8D-4842-A63B-7A877F180E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CDFCCC-F795-4901-A7E1-D3E717DBE0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651ABE-DBA3-4DD4-9EB8-9525B3FF2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31933A-18BE-4D0C-8B28-42C80F6BB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F6844C-B98F-42FA-B50A-5719C4653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43F0E2-912D-44FA-B6DB-3F6FA4D03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7DA69C-E9A4-444E-B364-6A10714618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0" y="363538"/>
            <a:ext cx="9144000" cy="688975"/>
          </a:xfrm>
          <a:custGeom>
            <a:rect l="l" t="t" r="r" b="b"/>
            <a:pathLst>
              <a:path w="9144000" h="688975">
                <a:moveTo>
                  <a:pt x="9144000" y="688974"/>
                </a:moveTo>
                <a:lnTo>
                  <a:pt x="0" y="688974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8974"/>
                </a:lnTo>
                <a:close/>
              </a:path>
            </a:pathLst>
          </a:custGeom>
          <a:solidFill>
            <a:srgbClr val="8E19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363538"/>
            <a:ext cx="9144000" cy="688975"/>
          </a:xfrm>
          <a:custGeom>
            <a:rect l="l" t="t" r="r" b="b"/>
            <a:pathLst>
              <a:path w="9144000" h="688975">
                <a:moveTo>
                  <a:pt x="0" y="0"/>
                </a:moveTo>
                <a:lnTo>
                  <a:pt x="9144000" y="0"/>
                </a:lnTo>
                <a:lnTo>
                  <a:pt x="9144000" y="688974"/>
                </a:lnTo>
                <a:lnTo>
                  <a:pt x="0" y="68897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9523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4912" cy="1303337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3704" y="1066800"/>
            <a:ext cx="6870192" cy="57293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1139" y="1647507"/>
            <a:ext cx="1854200" cy="1644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黑体"/>
                <a:cs typeface="黑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0000CC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黑体"/>
                <a:cs typeface="黑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0000CC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黑体"/>
                <a:cs typeface="黑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黑体"/>
                <a:cs typeface="黑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0" y="363538"/>
            <a:ext cx="9144000" cy="688975"/>
          </a:xfrm>
          <a:custGeom>
            <a:rect l="l" t="t" r="r" b="b"/>
            <a:pathLst>
              <a:path w="9144000" h="688975">
                <a:moveTo>
                  <a:pt x="9144000" y="688974"/>
                </a:moveTo>
                <a:lnTo>
                  <a:pt x="0" y="688974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8974"/>
                </a:lnTo>
                <a:close/>
              </a:path>
            </a:pathLst>
          </a:custGeom>
          <a:solidFill>
            <a:srgbClr val="8E19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363538"/>
            <a:ext cx="9144000" cy="688975"/>
          </a:xfrm>
          <a:custGeom>
            <a:rect l="l" t="t" r="r" b="b"/>
            <a:pathLst>
              <a:path w="9144000" h="688975">
                <a:moveTo>
                  <a:pt x="0" y="0"/>
                </a:moveTo>
                <a:lnTo>
                  <a:pt x="9144000" y="0"/>
                </a:lnTo>
                <a:lnTo>
                  <a:pt x="9144000" y="688974"/>
                </a:lnTo>
                <a:lnTo>
                  <a:pt x="0" y="68897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9523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04912" cy="13033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8575" y="279082"/>
            <a:ext cx="3937000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黑体"/>
                <a:cs typeface="黑体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126" y="3274695"/>
            <a:ext cx="8627746" cy="2196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0000CC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Relationship Id="rId3" Type="http://schemas.openxmlformats.org/officeDocument/2006/relationships/image" Target="../media/image8.png" /><Relationship Id="rId4" Type="http://schemas.openxmlformats.org/officeDocument/2006/relationships/image" Target="../media/image9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0.jpeg" /><Relationship Id="rId3" Type="http://schemas.openxmlformats.org/officeDocument/2006/relationships/image" Target="../media/image1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3.jpeg" /><Relationship Id="rId3" Type="http://schemas.openxmlformats.org/officeDocument/2006/relationships/image" Target="../media/image1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6.png" /><Relationship Id="rId3" Type="http://schemas.openxmlformats.org/officeDocument/2006/relationships/image" Target="../media/image17.jpeg" /><Relationship Id="rId4" Type="http://schemas.openxmlformats.org/officeDocument/2006/relationships/image" Target="../media/image8.png" /><Relationship Id="rId5" Type="http://schemas.openxmlformats.org/officeDocument/2006/relationships/image" Target="../media/image1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image" Target="../media/image27.png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png" /><Relationship Id="rId6" Type="http://schemas.openxmlformats.org/officeDocument/2006/relationships/image" Target="../media/image23.jpeg" /><Relationship Id="rId7" Type="http://schemas.openxmlformats.org/officeDocument/2006/relationships/image" Target="../media/image24.jpeg" /><Relationship Id="rId8" Type="http://schemas.openxmlformats.org/officeDocument/2006/relationships/image" Target="../media/image25.jpeg" /><Relationship Id="rId9" Type="http://schemas.openxmlformats.org/officeDocument/2006/relationships/image" Target="../media/image2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0.png" /><Relationship Id="rId3" Type="http://schemas.openxmlformats.org/officeDocument/2006/relationships/image" Target="../media/image31.png" /><Relationship Id="rId4" Type="http://schemas.openxmlformats.org/officeDocument/2006/relationships/image" Target="../media/image3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3.png" /><Relationship Id="rId3" Type="http://schemas.openxmlformats.org/officeDocument/2006/relationships/image" Target="../media/image34.png" /><Relationship Id="rId4" Type="http://schemas.openxmlformats.org/officeDocument/2006/relationships/image" Target="../media/image35.png" /><Relationship Id="rId5" Type="http://schemas.openxmlformats.org/officeDocument/2006/relationships/image" Target="../media/image36.png" /><Relationship Id="rId6" Type="http://schemas.openxmlformats.org/officeDocument/2006/relationships/image" Target="../media/image37.png" /><Relationship Id="rId7" Type="http://schemas.openxmlformats.org/officeDocument/2006/relationships/image" Target="../media/image38.png" /><Relationship Id="rId8" Type="http://schemas.openxmlformats.org/officeDocument/2006/relationships/image" Target="../media/image3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image" Target="../media/image48.jpeg" /><Relationship Id="rId2" Type="http://schemas.openxmlformats.org/officeDocument/2006/relationships/image" Target="../media/image40.jpeg" /><Relationship Id="rId3" Type="http://schemas.openxmlformats.org/officeDocument/2006/relationships/image" Target="../media/image41.jpeg" /><Relationship Id="rId4" Type="http://schemas.openxmlformats.org/officeDocument/2006/relationships/image" Target="../media/image42.jpeg" /><Relationship Id="rId5" Type="http://schemas.openxmlformats.org/officeDocument/2006/relationships/image" Target="../media/image43.jpeg" /><Relationship Id="rId6" Type="http://schemas.openxmlformats.org/officeDocument/2006/relationships/image" Target="../media/image44.png" /><Relationship Id="rId7" Type="http://schemas.openxmlformats.org/officeDocument/2006/relationships/image" Target="../media/image45.jpeg" /><Relationship Id="rId8" Type="http://schemas.openxmlformats.org/officeDocument/2006/relationships/image" Target="../media/image46.jpeg" /><Relationship Id="rId9" Type="http://schemas.openxmlformats.org/officeDocument/2006/relationships/image" Target="../media/image47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615114203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-6350" y="-12893"/>
            <a:ext cx="9156700" cy="6871334"/>
            <a:chOff x="-6350" y="-12893"/>
            <a:chExt cx="9156700" cy="6871334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572000" cy="396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0"/>
              <a:ext cx="419100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66700" y="-193"/>
              <a:ext cx="4072254" cy="2724785"/>
            </a:xfrm>
            <a:custGeom>
              <a:rect l="l" t="t" r="r" b="b"/>
              <a:pathLst>
                <a:path w="4072254" h="2724785">
                  <a:moveTo>
                    <a:pt x="2059613" y="2214948"/>
                  </a:moveTo>
                  <a:lnTo>
                    <a:pt x="2004110" y="2214902"/>
                  </a:lnTo>
                  <a:lnTo>
                    <a:pt x="1948815" y="2214030"/>
                  </a:lnTo>
                  <a:lnTo>
                    <a:pt x="1893755" y="2212341"/>
                  </a:lnTo>
                  <a:lnTo>
                    <a:pt x="1838956" y="2209844"/>
                  </a:lnTo>
                  <a:lnTo>
                    <a:pt x="1784444" y="2206547"/>
                  </a:lnTo>
                  <a:lnTo>
                    <a:pt x="1730246" y="2202458"/>
                  </a:lnTo>
                  <a:lnTo>
                    <a:pt x="1676387" y="2197585"/>
                  </a:lnTo>
                  <a:lnTo>
                    <a:pt x="1622896" y="2191937"/>
                  </a:lnTo>
                  <a:lnTo>
                    <a:pt x="1569796" y="2185521"/>
                  </a:lnTo>
                  <a:lnTo>
                    <a:pt x="1517116" y="2178347"/>
                  </a:lnTo>
                  <a:lnTo>
                    <a:pt x="1464881" y="2170422"/>
                  </a:lnTo>
                  <a:lnTo>
                    <a:pt x="1413118" y="2161754"/>
                  </a:lnTo>
                  <a:lnTo>
                    <a:pt x="1361852" y="2152353"/>
                  </a:lnTo>
                  <a:lnTo>
                    <a:pt x="1311111" y="2142225"/>
                  </a:lnTo>
                  <a:lnTo>
                    <a:pt x="1260920" y="2131380"/>
                  </a:lnTo>
                  <a:lnTo>
                    <a:pt x="1211306" y="2119825"/>
                  </a:lnTo>
                  <a:lnTo>
                    <a:pt x="1162295" y="2107569"/>
                  </a:lnTo>
                  <a:lnTo>
                    <a:pt x="1113914" y="2094621"/>
                  </a:lnTo>
                  <a:lnTo>
                    <a:pt x="1066189" y="2080988"/>
                  </a:lnTo>
                  <a:lnTo>
                    <a:pt x="1019146" y="2066678"/>
                  </a:lnTo>
                  <a:lnTo>
                    <a:pt x="972811" y="2051700"/>
                  </a:lnTo>
                  <a:lnTo>
                    <a:pt x="927211" y="2036063"/>
                  </a:lnTo>
                  <a:lnTo>
                    <a:pt x="882372" y="2019773"/>
                  </a:lnTo>
                  <a:lnTo>
                    <a:pt x="838320" y="2002841"/>
                  </a:lnTo>
                  <a:lnTo>
                    <a:pt x="795083" y="1985273"/>
                  </a:lnTo>
                  <a:lnTo>
                    <a:pt x="752685" y="1967079"/>
                  </a:lnTo>
                  <a:lnTo>
                    <a:pt x="711154" y="1948266"/>
                  </a:lnTo>
                  <a:lnTo>
                    <a:pt x="670515" y="1928842"/>
                  </a:lnTo>
                  <a:lnTo>
                    <a:pt x="630795" y="1908817"/>
                  </a:lnTo>
                  <a:lnTo>
                    <a:pt x="592021" y="1888197"/>
                  </a:lnTo>
                  <a:lnTo>
                    <a:pt x="554219" y="1866992"/>
                  </a:lnTo>
                  <a:lnTo>
                    <a:pt x="517414" y="1845210"/>
                  </a:lnTo>
                  <a:lnTo>
                    <a:pt x="481634" y="1822859"/>
                  </a:lnTo>
                  <a:lnTo>
                    <a:pt x="446904" y="1799947"/>
                  </a:lnTo>
                  <a:lnTo>
                    <a:pt x="413251" y="1776482"/>
                  </a:lnTo>
                  <a:lnTo>
                    <a:pt x="380702" y="1752473"/>
                  </a:lnTo>
                  <a:lnTo>
                    <a:pt x="349282" y="1727928"/>
                  </a:lnTo>
                  <a:lnTo>
                    <a:pt x="319018" y="1702855"/>
                  </a:lnTo>
                  <a:lnTo>
                    <a:pt x="289936" y="1677263"/>
                  </a:lnTo>
                  <a:lnTo>
                    <a:pt x="262063" y="1651160"/>
                  </a:lnTo>
                  <a:lnTo>
                    <a:pt x="210047" y="1597452"/>
                  </a:lnTo>
                  <a:lnTo>
                    <a:pt x="163182" y="1541798"/>
                  </a:lnTo>
                  <a:lnTo>
                    <a:pt x="121677" y="1484264"/>
                  </a:lnTo>
                  <a:lnTo>
                    <a:pt x="85743" y="1424916"/>
                  </a:lnTo>
                  <a:lnTo>
                    <a:pt x="54145" y="1360493"/>
                  </a:lnTo>
                  <a:lnTo>
                    <a:pt x="28716" y="1292282"/>
                  </a:lnTo>
                  <a:lnTo>
                    <a:pt x="11339" y="1224162"/>
                  </a:lnTo>
                  <a:lnTo>
                    <a:pt x="1844" y="1156290"/>
                  </a:lnTo>
                  <a:lnTo>
                    <a:pt x="0" y="1122497"/>
                  </a:lnTo>
                  <a:lnTo>
                    <a:pt x="63" y="1088826"/>
                  </a:lnTo>
                  <a:lnTo>
                    <a:pt x="5827" y="1021929"/>
                  </a:lnTo>
                  <a:lnTo>
                    <a:pt x="18969" y="955757"/>
                  </a:lnTo>
                  <a:lnTo>
                    <a:pt x="39319" y="890470"/>
                  </a:lnTo>
                  <a:lnTo>
                    <a:pt x="66710" y="826226"/>
                  </a:lnTo>
                  <a:lnTo>
                    <a:pt x="100972" y="763185"/>
                  </a:lnTo>
                  <a:lnTo>
                    <a:pt x="141937" y="701505"/>
                  </a:lnTo>
                  <a:lnTo>
                    <a:pt x="189436" y="641345"/>
                  </a:lnTo>
                  <a:lnTo>
                    <a:pt x="215584" y="611885"/>
                  </a:lnTo>
                  <a:lnTo>
                    <a:pt x="243302" y="582864"/>
                  </a:lnTo>
                  <a:lnTo>
                    <a:pt x="272569" y="554303"/>
                  </a:lnTo>
                  <a:lnTo>
                    <a:pt x="303365" y="526221"/>
                  </a:lnTo>
                  <a:lnTo>
                    <a:pt x="335668" y="498638"/>
                  </a:lnTo>
                  <a:lnTo>
                    <a:pt x="369457" y="471575"/>
                  </a:lnTo>
                  <a:lnTo>
                    <a:pt x="404711" y="445050"/>
                  </a:lnTo>
                  <a:lnTo>
                    <a:pt x="441410" y="419084"/>
                  </a:lnTo>
                  <a:lnTo>
                    <a:pt x="479531" y="393697"/>
                  </a:lnTo>
                  <a:lnTo>
                    <a:pt x="519055" y="368909"/>
                  </a:lnTo>
                  <a:lnTo>
                    <a:pt x="559959" y="344738"/>
                  </a:lnTo>
                  <a:lnTo>
                    <a:pt x="602223" y="321206"/>
                  </a:lnTo>
                  <a:lnTo>
                    <a:pt x="645826" y="298333"/>
                  </a:lnTo>
                  <a:lnTo>
                    <a:pt x="690746" y="276137"/>
                  </a:lnTo>
                  <a:lnTo>
                    <a:pt x="736964" y="254639"/>
                  </a:lnTo>
                  <a:lnTo>
                    <a:pt x="784456" y="233858"/>
                  </a:lnTo>
                  <a:lnTo>
                    <a:pt x="833204" y="213816"/>
                  </a:lnTo>
                  <a:lnTo>
                    <a:pt x="883185" y="194530"/>
                  </a:lnTo>
                  <a:lnTo>
                    <a:pt x="934378" y="176022"/>
                  </a:lnTo>
                  <a:lnTo>
                    <a:pt x="986762" y="158311"/>
                  </a:lnTo>
                  <a:lnTo>
                    <a:pt x="1040317" y="141418"/>
                  </a:lnTo>
                  <a:lnTo>
                    <a:pt x="1095021" y="125361"/>
                  </a:lnTo>
                  <a:lnTo>
                    <a:pt x="1150853" y="110160"/>
                  </a:lnTo>
                  <a:lnTo>
                    <a:pt x="1207792" y="95837"/>
                  </a:lnTo>
                  <a:lnTo>
                    <a:pt x="1265817" y="82410"/>
                  </a:lnTo>
                  <a:lnTo>
                    <a:pt x="1324907" y="69899"/>
                  </a:lnTo>
                  <a:lnTo>
                    <a:pt x="1385041" y="58324"/>
                  </a:lnTo>
                  <a:lnTo>
                    <a:pt x="1446198" y="47706"/>
                  </a:lnTo>
                  <a:lnTo>
                    <a:pt x="1508357" y="38063"/>
                  </a:lnTo>
                  <a:lnTo>
                    <a:pt x="1564551" y="30314"/>
                  </a:lnTo>
                  <a:lnTo>
                    <a:pt x="1620774" y="23464"/>
                  </a:lnTo>
                  <a:lnTo>
                    <a:pt x="1676999" y="17505"/>
                  </a:lnTo>
                  <a:lnTo>
                    <a:pt x="1733200" y="12429"/>
                  </a:lnTo>
                  <a:lnTo>
                    <a:pt x="1789350" y="8227"/>
                  </a:lnTo>
                  <a:lnTo>
                    <a:pt x="1845424" y="4891"/>
                  </a:lnTo>
                  <a:lnTo>
                    <a:pt x="1901394" y="2414"/>
                  </a:lnTo>
                  <a:lnTo>
                    <a:pt x="1957235" y="786"/>
                  </a:lnTo>
                  <a:lnTo>
                    <a:pt x="2012920" y="0"/>
                  </a:lnTo>
                  <a:lnTo>
                    <a:pt x="2068424" y="46"/>
                  </a:lnTo>
                  <a:lnTo>
                    <a:pt x="2123719" y="918"/>
                  </a:lnTo>
                  <a:lnTo>
                    <a:pt x="2178779" y="2607"/>
                  </a:lnTo>
                  <a:lnTo>
                    <a:pt x="2233578" y="5104"/>
                  </a:lnTo>
                  <a:lnTo>
                    <a:pt x="2288090" y="8401"/>
                  </a:lnTo>
                  <a:lnTo>
                    <a:pt x="2342288" y="12490"/>
                  </a:lnTo>
                  <a:lnTo>
                    <a:pt x="2396146" y="17363"/>
                  </a:lnTo>
                  <a:lnTo>
                    <a:pt x="2449638" y="23011"/>
                  </a:lnTo>
                  <a:lnTo>
                    <a:pt x="2502737" y="29427"/>
                  </a:lnTo>
                  <a:lnTo>
                    <a:pt x="2555417" y="36601"/>
                  </a:lnTo>
                  <a:lnTo>
                    <a:pt x="2607652" y="44526"/>
                  </a:lnTo>
                  <a:lnTo>
                    <a:pt x="2659416" y="53193"/>
                  </a:lnTo>
                  <a:lnTo>
                    <a:pt x="2710681" y="62595"/>
                  </a:lnTo>
                  <a:lnTo>
                    <a:pt x="2761423" y="72723"/>
                  </a:lnTo>
                  <a:lnTo>
                    <a:pt x="2811614" y="83568"/>
                  </a:lnTo>
                  <a:lnTo>
                    <a:pt x="2861227" y="95122"/>
                  </a:lnTo>
                  <a:lnTo>
                    <a:pt x="2910238" y="107378"/>
                  </a:lnTo>
                  <a:lnTo>
                    <a:pt x="2958619" y="120327"/>
                  </a:lnTo>
                  <a:lnTo>
                    <a:pt x="3006345" y="133960"/>
                  </a:lnTo>
                  <a:lnTo>
                    <a:pt x="3053388" y="148269"/>
                  </a:lnTo>
                  <a:lnTo>
                    <a:pt x="3099723" y="163247"/>
                  </a:lnTo>
                  <a:lnTo>
                    <a:pt x="3145323" y="178885"/>
                  </a:lnTo>
                  <a:lnTo>
                    <a:pt x="3190162" y="195174"/>
                  </a:lnTo>
                  <a:lnTo>
                    <a:pt x="3234213" y="212107"/>
                  </a:lnTo>
                  <a:lnTo>
                    <a:pt x="3277451" y="229674"/>
                  </a:lnTo>
                  <a:lnTo>
                    <a:pt x="3319849" y="247869"/>
                  </a:lnTo>
                  <a:lnTo>
                    <a:pt x="3361380" y="266682"/>
                  </a:lnTo>
                  <a:lnTo>
                    <a:pt x="3402019" y="286105"/>
                  </a:lnTo>
                  <a:lnTo>
                    <a:pt x="3441739" y="306131"/>
                  </a:lnTo>
                  <a:lnTo>
                    <a:pt x="3480513" y="326750"/>
                  </a:lnTo>
                  <a:lnTo>
                    <a:pt x="3518315" y="347955"/>
                  </a:lnTo>
                  <a:lnTo>
                    <a:pt x="3555120" y="369737"/>
                  </a:lnTo>
                  <a:lnTo>
                    <a:pt x="3590900" y="392088"/>
                  </a:lnTo>
                  <a:lnTo>
                    <a:pt x="3625630" y="415000"/>
                  </a:lnTo>
                  <a:lnTo>
                    <a:pt x="3659283" y="438465"/>
                  </a:lnTo>
                  <a:lnTo>
                    <a:pt x="3691832" y="462474"/>
                  </a:lnTo>
                  <a:lnTo>
                    <a:pt x="3723252" y="487019"/>
                  </a:lnTo>
                  <a:lnTo>
                    <a:pt x="3753516" y="512092"/>
                  </a:lnTo>
                  <a:lnTo>
                    <a:pt x="3782598" y="537684"/>
                  </a:lnTo>
                  <a:lnTo>
                    <a:pt x="3810471" y="563787"/>
                  </a:lnTo>
                  <a:lnTo>
                    <a:pt x="3862487" y="617495"/>
                  </a:lnTo>
                  <a:lnTo>
                    <a:pt x="3909352" y="673149"/>
                  </a:lnTo>
                  <a:lnTo>
                    <a:pt x="3950857" y="730683"/>
                  </a:lnTo>
                  <a:lnTo>
                    <a:pt x="3986791" y="790031"/>
                  </a:lnTo>
                  <a:lnTo>
                    <a:pt x="4020276" y="858895"/>
                  </a:lnTo>
                  <a:lnTo>
                    <a:pt x="4035334" y="897534"/>
                  </a:lnTo>
                  <a:lnTo>
                    <a:pt x="4047796" y="936249"/>
                  </a:lnTo>
                  <a:lnTo>
                    <a:pt x="4057684" y="975005"/>
                  </a:lnTo>
                  <a:lnTo>
                    <a:pt x="4065020" y="1013771"/>
                  </a:lnTo>
                  <a:lnTo>
                    <a:pt x="4069825" y="1052511"/>
                  </a:lnTo>
                  <a:lnTo>
                    <a:pt x="4072119" y="1091193"/>
                  </a:lnTo>
                  <a:lnTo>
                    <a:pt x="4071924" y="1129783"/>
                  </a:lnTo>
                  <a:lnTo>
                    <a:pt x="4069260" y="1168249"/>
                  </a:lnTo>
                  <a:lnTo>
                    <a:pt x="4064150" y="1206555"/>
                  </a:lnTo>
                  <a:lnTo>
                    <a:pt x="4056614" y="1244670"/>
                  </a:lnTo>
                  <a:lnTo>
                    <a:pt x="4046674" y="1282560"/>
                  </a:lnTo>
                  <a:lnTo>
                    <a:pt x="4034349" y="1320190"/>
                  </a:lnTo>
                  <a:lnTo>
                    <a:pt x="4019662" y="1357528"/>
                  </a:lnTo>
                  <a:lnTo>
                    <a:pt x="4002612" y="1394583"/>
                  </a:lnTo>
                  <a:lnTo>
                    <a:pt x="3983286" y="1431195"/>
                  </a:lnTo>
                  <a:lnTo>
                    <a:pt x="3961638" y="1467456"/>
                  </a:lnTo>
                  <a:lnTo>
                    <a:pt x="3937713" y="1503291"/>
                  </a:lnTo>
                  <a:lnTo>
                    <a:pt x="3911531" y="1538667"/>
                  </a:lnTo>
                  <a:lnTo>
                    <a:pt x="3883113" y="1573550"/>
                  </a:lnTo>
                  <a:lnTo>
                    <a:pt x="3852480" y="1607907"/>
                  </a:lnTo>
                  <a:lnTo>
                    <a:pt x="3819654" y="1641705"/>
                  </a:lnTo>
                  <a:lnTo>
                    <a:pt x="3784656" y="1674909"/>
                  </a:lnTo>
                  <a:lnTo>
                    <a:pt x="3747506" y="1707487"/>
                  </a:lnTo>
                  <a:lnTo>
                    <a:pt x="3708227" y="1739405"/>
                  </a:lnTo>
                  <a:lnTo>
                    <a:pt x="3666838" y="1770630"/>
                  </a:lnTo>
                  <a:lnTo>
                    <a:pt x="3623362" y="1801128"/>
                  </a:lnTo>
                  <a:lnTo>
                    <a:pt x="3577819" y="1830866"/>
                  </a:lnTo>
                  <a:lnTo>
                    <a:pt x="3530230" y="1859811"/>
                  </a:lnTo>
                  <a:lnTo>
                    <a:pt x="3480617" y="1887928"/>
                  </a:lnTo>
                  <a:lnTo>
                    <a:pt x="3429000" y="1915186"/>
                  </a:lnTo>
                  <a:lnTo>
                    <a:pt x="3375401" y="1941549"/>
                  </a:lnTo>
                  <a:lnTo>
                    <a:pt x="3319842" y="1966985"/>
                  </a:lnTo>
                  <a:lnTo>
                    <a:pt x="3262342" y="1991461"/>
                  </a:lnTo>
                  <a:lnTo>
                    <a:pt x="3319447" y="2176885"/>
                  </a:lnTo>
                  <a:lnTo>
                    <a:pt x="2564172" y="2176885"/>
                  </a:lnTo>
                  <a:lnTo>
                    <a:pt x="2507982" y="2184634"/>
                  </a:lnTo>
                  <a:lnTo>
                    <a:pt x="2451759" y="2191484"/>
                  </a:lnTo>
                  <a:lnTo>
                    <a:pt x="2395534" y="2197443"/>
                  </a:lnTo>
                  <a:lnTo>
                    <a:pt x="2339334" y="2202519"/>
                  </a:lnTo>
                  <a:lnTo>
                    <a:pt x="2283183" y="2206721"/>
                  </a:lnTo>
                  <a:lnTo>
                    <a:pt x="2227110" y="2210057"/>
                  </a:lnTo>
                  <a:lnTo>
                    <a:pt x="2171139" y="2212534"/>
                  </a:lnTo>
                  <a:lnTo>
                    <a:pt x="2115298" y="2214162"/>
                  </a:lnTo>
                  <a:lnTo>
                    <a:pt x="2059613" y="2214948"/>
                  </a:lnTo>
                  <a:close/>
                </a:path>
                <a:path w="4072254" h="2724785">
                  <a:moveTo>
                    <a:pt x="3488036" y="2724304"/>
                  </a:moveTo>
                  <a:lnTo>
                    <a:pt x="2564176" y="2176885"/>
                  </a:lnTo>
                  <a:lnTo>
                    <a:pt x="3319447" y="2176885"/>
                  </a:lnTo>
                  <a:lnTo>
                    <a:pt x="3488036" y="2724304"/>
                  </a:lnTo>
                  <a:close/>
                </a:path>
              </a:pathLst>
            </a:custGeom>
            <a:solidFill>
              <a:srgbClr val="CC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666700" y="-193"/>
              <a:ext cx="4072254" cy="2724785"/>
            </a:xfrm>
            <a:custGeom>
              <a:rect l="l" t="t" r="r" b="b"/>
              <a:pathLst>
                <a:path w="4072254" h="2724785">
                  <a:moveTo>
                    <a:pt x="3488036" y="2724304"/>
                  </a:moveTo>
                  <a:lnTo>
                    <a:pt x="2564176" y="2176885"/>
                  </a:lnTo>
                  <a:lnTo>
                    <a:pt x="2507982" y="2184634"/>
                  </a:lnTo>
                  <a:lnTo>
                    <a:pt x="2451759" y="2191484"/>
                  </a:lnTo>
                  <a:lnTo>
                    <a:pt x="2395534" y="2197443"/>
                  </a:lnTo>
                  <a:lnTo>
                    <a:pt x="2339334" y="2202519"/>
                  </a:lnTo>
                  <a:lnTo>
                    <a:pt x="2283183" y="2206721"/>
                  </a:lnTo>
                  <a:lnTo>
                    <a:pt x="2227110" y="2210057"/>
                  </a:lnTo>
                  <a:lnTo>
                    <a:pt x="2171139" y="2212534"/>
                  </a:lnTo>
                  <a:lnTo>
                    <a:pt x="2115298" y="2214162"/>
                  </a:lnTo>
                  <a:lnTo>
                    <a:pt x="2059613" y="2214948"/>
                  </a:lnTo>
                  <a:lnTo>
                    <a:pt x="2004110" y="2214902"/>
                  </a:lnTo>
                  <a:lnTo>
                    <a:pt x="1948815" y="2214030"/>
                  </a:lnTo>
                  <a:lnTo>
                    <a:pt x="1893755" y="2212341"/>
                  </a:lnTo>
                  <a:lnTo>
                    <a:pt x="1838956" y="2209844"/>
                  </a:lnTo>
                  <a:lnTo>
                    <a:pt x="1784444" y="2206547"/>
                  </a:lnTo>
                  <a:lnTo>
                    <a:pt x="1730246" y="2202458"/>
                  </a:lnTo>
                  <a:lnTo>
                    <a:pt x="1676387" y="2197585"/>
                  </a:lnTo>
                  <a:lnTo>
                    <a:pt x="1622896" y="2191937"/>
                  </a:lnTo>
                  <a:lnTo>
                    <a:pt x="1569796" y="2185521"/>
                  </a:lnTo>
                  <a:lnTo>
                    <a:pt x="1517116" y="2178347"/>
                  </a:lnTo>
                  <a:lnTo>
                    <a:pt x="1464881" y="2170422"/>
                  </a:lnTo>
                  <a:lnTo>
                    <a:pt x="1413118" y="2161754"/>
                  </a:lnTo>
                  <a:lnTo>
                    <a:pt x="1361852" y="2152353"/>
                  </a:lnTo>
                  <a:lnTo>
                    <a:pt x="1311111" y="2142225"/>
                  </a:lnTo>
                  <a:lnTo>
                    <a:pt x="1260920" y="2131380"/>
                  </a:lnTo>
                  <a:lnTo>
                    <a:pt x="1211306" y="2119825"/>
                  </a:lnTo>
                  <a:lnTo>
                    <a:pt x="1162295" y="2107569"/>
                  </a:lnTo>
                  <a:lnTo>
                    <a:pt x="1113914" y="2094621"/>
                  </a:lnTo>
                  <a:lnTo>
                    <a:pt x="1066189" y="2080988"/>
                  </a:lnTo>
                  <a:lnTo>
                    <a:pt x="1019146" y="2066678"/>
                  </a:lnTo>
                  <a:lnTo>
                    <a:pt x="972811" y="2051700"/>
                  </a:lnTo>
                  <a:lnTo>
                    <a:pt x="927211" y="2036063"/>
                  </a:lnTo>
                  <a:lnTo>
                    <a:pt x="882372" y="2019773"/>
                  </a:lnTo>
                  <a:lnTo>
                    <a:pt x="838320" y="2002841"/>
                  </a:lnTo>
                  <a:lnTo>
                    <a:pt x="795083" y="1985273"/>
                  </a:lnTo>
                  <a:lnTo>
                    <a:pt x="752685" y="1967079"/>
                  </a:lnTo>
                  <a:lnTo>
                    <a:pt x="711154" y="1948266"/>
                  </a:lnTo>
                  <a:lnTo>
                    <a:pt x="670515" y="1928842"/>
                  </a:lnTo>
                  <a:lnTo>
                    <a:pt x="630795" y="1908817"/>
                  </a:lnTo>
                  <a:lnTo>
                    <a:pt x="592021" y="1888197"/>
                  </a:lnTo>
                  <a:lnTo>
                    <a:pt x="554219" y="1866992"/>
                  </a:lnTo>
                  <a:lnTo>
                    <a:pt x="517414" y="1845210"/>
                  </a:lnTo>
                  <a:lnTo>
                    <a:pt x="481634" y="1822859"/>
                  </a:lnTo>
                  <a:lnTo>
                    <a:pt x="446904" y="1799947"/>
                  </a:lnTo>
                  <a:lnTo>
                    <a:pt x="413251" y="1776482"/>
                  </a:lnTo>
                  <a:lnTo>
                    <a:pt x="380702" y="1752473"/>
                  </a:lnTo>
                  <a:lnTo>
                    <a:pt x="349282" y="1727928"/>
                  </a:lnTo>
                  <a:lnTo>
                    <a:pt x="319018" y="1702855"/>
                  </a:lnTo>
                  <a:lnTo>
                    <a:pt x="289936" y="1677263"/>
                  </a:lnTo>
                  <a:lnTo>
                    <a:pt x="262063" y="1651160"/>
                  </a:lnTo>
                  <a:lnTo>
                    <a:pt x="210047" y="1597452"/>
                  </a:lnTo>
                  <a:lnTo>
                    <a:pt x="163182" y="1541798"/>
                  </a:lnTo>
                  <a:lnTo>
                    <a:pt x="121677" y="1484264"/>
                  </a:lnTo>
                  <a:lnTo>
                    <a:pt x="85743" y="1424916"/>
                  </a:lnTo>
                  <a:lnTo>
                    <a:pt x="69931" y="1394583"/>
                  </a:lnTo>
                  <a:lnTo>
                    <a:pt x="40413" y="1326386"/>
                  </a:lnTo>
                  <a:lnTo>
                    <a:pt x="19032" y="1258201"/>
                  </a:lnTo>
                  <a:lnTo>
                    <a:pt x="5616" y="1190185"/>
                  </a:lnTo>
                  <a:lnTo>
                    <a:pt x="0" y="1122497"/>
                  </a:lnTo>
                  <a:lnTo>
                    <a:pt x="63" y="1088826"/>
                  </a:lnTo>
                  <a:lnTo>
                    <a:pt x="5827" y="1021929"/>
                  </a:lnTo>
                  <a:lnTo>
                    <a:pt x="18969" y="955757"/>
                  </a:lnTo>
                  <a:lnTo>
                    <a:pt x="39319" y="890470"/>
                  </a:lnTo>
                  <a:lnTo>
                    <a:pt x="66710" y="826226"/>
                  </a:lnTo>
                  <a:lnTo>
                    <a:pt x="100972" y="763185"/>
                  </a:lnTo>
                  <a:lnTo>
                    <a:pt x="141937" y="701505"/>
                  </a:lnTo>
                  <a:lnTo>
                    <a:pt x="189436" y="641345"/>
                  </a:lnTo>
                  <a:lnTo>
                    <a:pt x="215584" y="611885"/>
                  </a:lnTo>
                  <a:lnTo>
                    <a:pt x="243302" y="582864"/>
                  </a:lnTo>
                  <a:lnTo>
                    <a:pt x="272569" y="554303"/>
                  </a:lnTo>
                  <a:lnTo>
                    <a:pt x="303365" y="526221"/>
                  </a:lnTo>
                  <a:lnTo>
                    <a:pt x="335668" y="498638"/>
                  </a:lnTo>
                  <a:lnTo>
                    <a:pt x="369457" y="471575"/>
                  </a:lnTo>
                  <a:lnTo>
                    <a:pt x="404711" y="445050"/>
                  </a:lnTo>
                  <a:lnTo>
                    <a:pt x="441410" y="419084"/>
                  </a:lnTo>
                  <a:lnTo>
                    <a:pt x="479531" y="393697"/>
                  </a:lnTo>
                  <a:lnTo>
                    <a:pt x="519055" y="368909"/>
                  </a:lnTo>
                  <a:lnTo>
                    <a:pt x="559959" y="344738"/>
                  </a:lnTo>
                  <a:lnTo>
                    <a:pt x="602223" y="321206"/>
                  </a:lnTo>
                  <a:lnTo>
                    <a:pt x="645826" y="298333"/>
                  </a:lnTo>
                  <a:lnTo>
                    <a:pt x="690746" y="276137"/>
                  </a:lnTo>
                  <a:lnTo>
                    <a:pt x="736964" y="254639"/>
                  </a:lnTo>
                  <a:lnTo>
                    <a:pt x="784456" y="233858"/>
                  </a:lnTo>
                  <a:lnTo>
                    <a:pt x="833204" y="213816"/>
                  </a:lnTo>
                  <a:lnTo>
                    <a:pt x="883185" y="194530"/>
                  </a:lnTo>
                  <a:lnTo>
                    <a:pt x="934378" y="176022"/>
                  </a:lnTo>
                  <a:lnTo>
                    <a:pt x="986762" y="158311"/>
                  </a:lnTo>
                  <a:lnTo>
                    <a:pt x="1040317" y="141418"/>
                  </a:lnTo>
                  <a:lnTo>
                    <a:pt x="1095021" y="125361"/>
                  </a:lnTo>
                  <a:lnTo>
                    <a:pt x="1150853" y="110160"/>
                  </a:lnTo>
                  <a:lnTo>
                    <a:pt x="1207792" y="95837"/>
                  </a:lnTo>
                  <a:lnTo>
                    <a:pt x="1265817" y="82410"/>
                  </a:lnTo>
                  <a:lnTo>
                    <a:pt x="1324907" y="69899"/>
                  </a:lnTo>
                  <a:lnTo>
                    <a:pt x="1385041" y="58324"/>
                  </a:lnTo>
                  <a:lnTo>
                    <a:pt x="1446198" y="47706"/>
                  </a:lnTo>
                  <a:lnTo>
                    <a:pt x="1508357" y="38063"/>
                  </a:lnTo>
                  <a:lnTo>
                    <a:pt x="1564551" y="30314"/>
                  </a:lnTo>
                  <a:lnTo>
                    <a:pt x="1620774" y="23464"/>
                  </a:lnTo>
                  <a:lnTo>
                    <a:pt x="1676999" y="17505"/>
                  </a:lnTo>
                  <a:lnTo>
                    <a:pt x="1733200" y="12429"/>
                  </a:lnTo>
                  <a:lnTo>
                    <a:pt x="1789350" y="8227"/>
                  </a:lnTo>
                  <a:lnTo>
                    <a:pt x="1845424" y="4891"/>
                  </a:lnTo>
                  <a:lnTo>
                    <a:pt x="1901394" y="2414"/>
                  </a:lnTo>
                  <a:lnTo>
                    <a:pt x="1957235" y="786"/>
                  </a:lnTo>
                  <a:lnTo>
                    <a:pt x="2012920" y="0"/>
                  </a:lnTo>
                  <a:lnTo>
                    <a:pt x="2068424" y="46"/>
                  </a:lnTo>
                  <a:lnTo>
                    <a:pt x="2123719" y="918"/>
                  </a:lnTo>
                  <a:lnTo>
                    <a:pt x="2178779" y="2607"/>
                  </a:lnTo>
                  <a:lnTo>
                    <a:pt x="2233578" y="5104"/>
                  </a:lnTo>
                  <a:lnTo>
                    <a:pt x="2288090" y="8401"/>
                  </a:lnTo>
                  <a:lnTo>
                    <a:pt x="2342288" y="12490"/>
                  </a:lnTo>
                  <a:lnTo>
                    <a:pt x="2396146" y="17363"/>
                  </a:lnTo>
                  <a:lnTo>
                    <a:pt x="2449638" y="23011"/>
                  </a:lnTo>
                  <a:lnTo>
                    <a:pt x="2502737" y="29427"/>
                  </a:lnTo>
                  <a:lnTo>
                    <a:pt x="2555417" y="36601"/>
                  </a:lnTo>
                  <a:lnTo>
                    <a:pt x="2607652" y="44526"/>
                  </a:lnTo>
                  <a:lnTo>
                    <a:pt x="2659416" y="53193"/>
                  </a:lnTo>
                  <a:lnTo>
                    <a:pt x="2710681" y="62595"/>
                  </a:lnTo>
                  <a:lnTo>
                    <a:pt x="2761423" y="72723"/>
                  </a:lnTo>
                  <a:lnTo>
                    <a:pt x="2811614" y="83568"/>
                  </a:lnTo>
                  <a:lnTo>
                    <a:pt x="2861227" y="95122"/>
                  </a:lnTo>
                  <a:lnTo>
                    <a:pt x="2910238" y="107378"/>
                  </a:lnTo>
                  <a:lnTo>
                    <a:pt x="2958619" y="120327"/>
                  </a:lnTo>
                  <a:lnTo>
                    <a:pt x="3006345" y="133960"/>
                  </a:lnTo>
                  <a:lnTo>
                    <a:pt x="3053388" y="148269"/>
                  </a:lnTo>
                  <a:lnTo>
                    <a:pt x="3099723" y="163247"/>
                  </a:lnTo>
                  <a:lnTo>
                    <a:pt x="3145323" y="178885"/>
                  </a:lnTo>
                  <a:lnTo>
                    <a:pt x="3190162" y="195174"/>
                  </a:lnTo>
                  <a:lnTo>
                    <a:pt x="3234213" y="212107"/>
                  </a:lnTo>
                  <a:lnTo>
                    <a:pt x="3277451" y="229674"/>
                  </a:lnTo>
                  <a:lnTo>
                    <a:pt x="3319849" y="247869"/>
                  </a:lnTo>
                  <a:lnTo>
                    <a:pt x="3361380" y="266682"/>
                  </a:lnTo>
                  <a:lnTo>
                    <a:pt x="3402019" y="286105"/>
                  </a:lnTo>
                  <a:lnTo>
                    <a:pt x="3441739" y="306131"/>
                  </a:lnTo>
                  <a:lnTo>
                    <a:pt x="3480513" y="326750"/>
                  </a:lnTo>
                  <a:lnTo>
                    <a:pt x="3518315" y="347955"/>
                  </a:lnTo>
                  <a:lnTo>
                    <a:pt x="3555120" y="369737"/>
                  </a:lnTo>
                  <a:lnTo>
                    <a:pt x="3590900" y="392088"/>
                  </a:lnTo>
                  <a:lnTo>
                    <a:pt x="3625630" y="415000"/>
                  </a:lnTo>
                  <a:lnTo>
                    <a:pt x="3659283" y="438465"/>
                  </a:lnTo>
                  <a:lnTo>
                    <a:pt x="3691832" y="462474"/>
                  </a:lnTo>
                  <a:lnTo>
                    <a:pt x="3723252" y="487019"/>
                  </a:lnTo>
                  <a:lnTo>
                    <a:pt x="3753516" y="512092"/>
                  </a:lnTo>
                  <a:lnTo>
                    <a:pt x="3782598" y="537684"/>
                  </a:lnTo>
                  <a:lnTo>
                    <a:pt x="3810471" y="563787"/>
                  </a:lnTo>
                  <a:lnTo>
                    <a:pt x="3862487" y="617495"/>
                  </a:lnTo>
                  <a:lnTo>
                    <a:pt x="3909352" y="673149"/>
                  </a:lnTo>
                  <a:lnTo>
                    <a:pt x="3950857" y="730683"/>
                  </a:lnTo>
                  <a:lnTo>
                    <a:pt x="3986791" y="790031"/>
                  </a:lnTo>
                  <a:lnTo>
                    <a:pt x="4002603" y="820364"/>
                  </a:lnTo>
                  <a:lnTo>
                    <a:pt x="4020276" y="858895"/>
                  </a:lnTo>
                  <a:lnTo>
                    <a:pt x="4035334" y="897534"/>
                  </a:lnTo>
                  <a:lnTo>
                    <a:pt x="4047796" y="936249"/>
                  </a:lnTo>
                  <a:lnTo>
                    <a:pt x="4057684" y="975005"/>
                  </a:lnTo>
                  <a:lnTo>
                    <a:pt x="4065020" y="1013771"/>
                  </a:lnTo>
                  <a:lnTo>
                    <a:pt x="4069825" y="1052511"/>
                  </a:lnTo>
                  <a:lnTo>
                    <a:pt x="4072119" y="1091193"/>
                  </a:lnTo>
                  <a:lnTo>
                    <a:pt x="4071924" y="1129783"/>
                  </a:lnTo>
                  <a:lnTo>
                    <a:pt x="4069260" y="1168249"/>
                  </a:lnTo>
                  <a:lnTo>
                    <a:pt x="4064150" y="1206555"/>
                  </a:lnTo>
                  <a:lnTo>
                    <a:pt x="4056614" y="1244670"/>
                  </a:lnTo>
                  <a:lnTo>
                    <a:pt x="4046674" y="1282560"/>
                  </a:lnTo>
                  <a:lnTo>
                    <a:pt x="4034349" y="1320190"/>
                  </a:lnTo>
                  <a:lnTo>
                    <a:pt x="4019662" y="1357528"/>
                  </a:lnTo>
                  <a:lnTo>
                    <a:pt x="4002634" y="1394541"/>
                  </a:lnTo>
                  <a:lnTo>
                    <a:pt x="3983286" y="1431195"/>
                  </a:lnTo>
                  <a:lnTo>
                    <a:pt x="3961638" y="1467456"/>
                  </a:lnTo>
                  <a:lnTo>
                    <a:pt x="3937713" y="1503291"/>
                  </a:lnTo>
                  <a:lnTo>
                    <a:pt x="3911531" y="1538667"/>
                  </a:lnTo>
                  <a:lnTo>
                    <a:pt x="3883113" y="1573550"/>
                  </a:lnTo>
                  <a:lnTo>
                    <a:pt x="3852480" y="1607907"/>
                  </a:lnTo>
                  <a:lnTo>
                    <a:pt x="3819654" y="1641705"/>
                  </a:lnTo>
                  <a:lnTo>
                    <a:pt x="3784656" y="1674909"/>
                  </a:lnTo>
                  <a:lnTo>
                    <a:pt x="3747506" y="1707487"/>
                  </a:lnTo>
                  <a:lnTo>
                    <a:pt x="3708227" y="1739405"/>
                  </a:lnTo>
                  <a:lnTo>
                    <a:pt x="3666838" y="1770630"/>
                  </a:lnTo>
                  <a:lnTo>
                    <a:pt x="3623362" y="1801128"/>
                  </a:lnTo>
                  <a:lnTo>
                    <a:pt x="3577819" y="1830866"/>
                  </a:lnTo>
                  <a:lnTo>
                    <a:pt x="3530230" y="1859811"/>
                  </a:lnTo>
                  <a:lnTo>
                    <a:pt x="3480617" y="1887928"/>
                  </a:lnTo>
                  <a:lnTo>
                    <a:pt x="3429000" y="1915186"/>
                  </a:lnTo>
                  <a:lnTo>
                    <a:pt x="3375401" y="1941549"/>
                  </a:lnTo>
                  <a:lnTo>
                    <a:pt x="3319842" y="1966985"/>
                  </a:lnTo>
                  <a:lnTo>
                    <a:pt x="3262342" y="1991461"/>
                  </a:lnTo>
                  <a:lnTo>
                    <a:pt x="3488036" y="2724304"/>
                  </a:lnTo>
                  <a:close/>
                </a:path>
              </a:pathLst>
            </a:custGeom>
            <a:ln w="25400">
              <a:solidFill>
                <a:srgbClr val="37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20268" y="196055"/>
            <a:ext cx="256540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000" b="1" spc="-10">
                <a:latin typeface="Microsoft JhengHei"/>
                <a:cs typeface="Microsoft JhengHei"/>
              </a:rPr>
              <a:t>关于大脑，同学们想知</a:t>
            </a:r>
            <a:endParaRPr sz="40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4268" y="1415255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15">
                <a:solidFill>
                  <a:srgbClr val="FFFFFF"/>
                </a:solidFill>
                <a:latin typeface="Microsoft JhengHei"/>
                <a:cs typeface="Microsoft JhengHei"/>
              </a:rPr>
              <a:t>道什么？</a:t>
            </a:r>
            <a:endParaRPr sz="4000">
              <a:latin typeface="Microsoft JhengHei"/>
              <a:cs typeface="Microsoft JhengHe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/>
          <a:stretch>
            <a:fillRect/>
          </a:stretch>
        </p:blipFill>
        <p:spPr>
          <a:xfrm>
            <a:off x="685800" y="3962400"/>
            <a:ext cx="2654709" cy="21145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85800" y="6146800"/>
            <a:ext cx="7315200" cy="711200"/>
          </a:xfrm>
          <a:prstGeom prst="rect">
            <a:avLst/>
          </a:prstGeom>
          <a:solidFill>
            <a:srgbClr val="CC3300"/>
          </a:solidFill>
          <a:ln w="9525">
            <a:solidFill>
              <a:srgbClr val="00FF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50"/>
              </a:spcBef>
              <a:tabLst>
                <a:tab pos="4408805"/>
              </a:tabLst>
            </a:pPr>
            <a:r>
              <a:rPr sz="4200" b="1" spc="-210">
                <a:solidFill>
                  <a:srgbClr val="FF3399"/>
                </a:solidFill>
                <a:latin typeface="Microsoft JhengHei"/>
                <a:cs typeface="Microsoft JhengHei"/>
              </a:rPr>
              <a:t>世界上最复杂</a:t>
            </a:r>
            <a:r>
              <a:rPr sz="4200" b="1" spc="-430">
                <a:solidFill>
                  <a:srgbClr val="FF3399"/>
                </a:solidFill>
                <a:latin typeface="Microsoft JhengHei"/>
                <a:cs typeface="Microsoft JhengHei"/>
              </a:rPr>
              <a:t>的</a:t>
            </a:r>
            <a:r>
              <a:rPr sz="2100" spc="-1770" baseline="65476">
                <a:solidFill>
                  <a:srgbClr val="FFFFFF"/>
                </a:solidFill>
                <a:latin typeface="宋体"/>
                <a:cs typeface="宋体"/>
              </a:rPr>
              <a:t>大</a:t>
            </a:r>
            <a:r>
              <a:rPr sz="4000" b="1" i="1" spc="-819">
                <a:solidFill>
                  <a:srgbClr val="FF3399"/>
                </a:solidFill>
                <a:latin typeface="Arial"/>
                <a:cs typeface="Arial"/>
              </a:rPr>
              <a:t>“</a:t>
            </a:r>
            <a:r>
              <a:rPr sz="2100" spc="-869" baseline="65476">
                <a:solidFill>
                  <a:srgbClr val="FFFFFF"/>
                </a:solidFill>
                <a:latin typeface="宋体"/>
                <a:cs typeface="宋体"/>
              </a:rPr>
              <a:t>家</a:t>
            </a:r>
            <a:r>
              <a:rPr sz="4200" b="1" spc="-3629">
                <a:solidFill>
                  <a:srgbClr val="FF3399"/>
                </a:solidFill>
                <a:latin typeface="Microsoft JhengHei"/>
                <a:cs typeface="Microsoft JhengHei"/>
              </a:rPr>
              <a:t>机</a:t>
            </a:r>
            <a:r>
              <a:rPr sz="2100" spc="-75" baseline="65476">
                <a:solidFill>
                  <a:srgbClr val="FFFFFF"/>
                </a:solidFill>
                <a:latin typeface="宋体"/>
                <a:cs typeface="宋体"/>
              </a:rPr>
              <a:t>好</a:t>
            </a:r>
            <a:r>
              <a:rPr sz="2100" baseline="65476">
                <a:solidFill>
                  <a:srgbClr val="FFFFFF"/>
                </a:solidFill>
                <a:latin typeface="宋体"/>
                <a:cs typeface="宋体"/>
              </a:rPr>
              <a:t>	</a:t>
            </a:r>
            <a:r>
              <a:rPr sz="4200" b="1" spc="-210">
                <a:solidFill>
                  <a:srgbClr val="FF3399"/>
                </a:solidFill>
                <a:latin typeface="Microsoft JhengHei"/>
                <a:cs typeface="Microsoft JhengHei"/>
              </a:rPr>
              <a:t>器</a:t>
            </a:r>
            <a:r>
              <a:rPr sz="4000" b="1" i="1">
                <a:solidFill>
                  <a:srgbClr val="FF3399"/>
                </a:solidFill>
                <a:latin typeface="Arial"/>
                <a:cs typeface="Arial"/>
              </a:rPr>
              <a:t>”</a:t>
            </a:r>
            <a:r>
              <a:rPr sz="4200" b="1" spc="-210">
                <a:solidFill>
                  <a:srgbClr val="FF3399"/>
                </a:solidFill>
                <a:latin typeface="Microsoft JhengHei"/>
                <a:cs typeface="Microsoft JhengHei"/>
              </a:rPr>
              <a:t>是</a:t>
            </a:r>
            <a:r>
              <a:rPr sz="4000" b="1" i="1" spc="-35">
                <a:solidFill>
                  <a:srgbClr val="FF3399"/>
                </a:solidFill>
                <a:latin typeface="Arial"/>
                <a:cs typeface="Arial"/>
              </a:rPr>
              <a:t>……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83776" y="6273333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03300" y="990600"/>
            <a:ext cx="6954838" cy="176212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373187" y="152400"/>
            <a:ext cx="7161530" cy="914400"/>
          </a:xfrm>
          <a:custGeom>
            <a:rect l="l" t="t" r="r" b="b"/>
            <a:pathLst>
              <a:path w="7161530" h="914400">
                <a:moveTo>
                  <a:pt x="0" y="0"/>
                </a:moveTo>
                <a:lnTo>
                  <a:pt x="7161211" y="0"/>
                </a:lnTo>
                <a:lnTo>
                  <a:pt x="7161211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51928" y="221297"/>
            <a:ext cx="332740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spc="-10">
                <a:latin typeface="Microsoft JhengHei"/>
                <a:cs typeface="Microsoft JhengHei"/>
              </a:rPr>
              <a:t>大脑的模样</a:t>
            </a:r>
            <a:endParaRPr sz="52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1000" y="914400"/>
            <a:ext cx="8229600" cy="5638800"/>
          </a:xfrm>
          <a:custGeom>
            <a:rect l="l" t="t" r="r" b="b"/>
            <a:pathLst>
              <a:path w="8229600" h="5638800">
                <a:moveTo>
                  <a:pt x="0" y="0"/>
                </a:moveTo>
                <a:lnTo>
                  <a:pt x="8229600" y="0"/>
                </a:lnTo>
                <a:lnTo>
                  <a:pt x="8229600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45465" y="1495107"/>
            <a:ext cx="5997575" cy="5740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69875" indent="-257175">
              <a:lnSpc>
                <a:spcPct val="100000"/>
              </a:lnSpc>
              <a:spcBef>
                <a:spcPts val="50"/>
              </a:spcBef>
              <a:buClr>
                <a:srgbClr val="CC3300"/>
              </a:buClr>
              <a:buSzPct val="101388"/>
              <a:buFont typeface="Arial"/>
              <a:buChar char="•"/>
              <a:tabLst>
                <a:tab pos="269875"/>
                <a:tab pos="3469640"/>
                <a:tab pos="5069840"/>
              </a:tabLst>
            </a:pPr>
            <a:r>
              <a:rPr sz="3600" b="1">
                <a:solidFill>
                  <a:srgbClr val="FF00FF"/>
                </a:solidFill>
                <a:latin typeface="Microsoft JhengHei"/>
                <a:cs typeface="Microsoft JhengHei"/>
              </a:rPr>
              <a:t>大脑的重量</a:t>
            </a:r>
            <a:r>
              <a:rPr sz="3600" b="1" spc="-50">
                <a:solidFill>
                  <a:srgbClr val="FF00FF"/>
                </a:solidFill>
                <a:latin typeface="Microsoft JhengHei"/>
                <a:cs typeface="Microsoft JhengHei"/>
              </a:rPr>
              <a:t>是</a:t>
            </a:r>
            <a:r>
              <a:rPr sz="3600" b="1">
                <a:solidFill>
                  <a:srgbClr val="FF00FF"/>
                </a:solidFill>
                <a:latin typeface="Microsoft JhengHei"/>
                <a:cs typeface="Microsoft JhengHei"/>
              </a:rPr>
              <a:t>	</a:t>
            </a:r>
            <a:r>
              <a:rPr sz="3600" b="1" spc="-365">
                <a:solidFill>
                  <a:srgbClr val="FF00FF"/>
                </a:solidFill>
                <a:latin typeface="Microsoft JhengHei"/>
                <a:cs typeface="Microsoft JhengHei"/>
              </a:rPr>
              <a:t>1120</a:t>
            </a:r>
            <a:r>
              <a:rPr sz="3600" b="1" spc="-50">
                <a:solidFill>
                  <a:srgbClr val="FF00FF"/>
                </a:solidFill>
                <a:latin typeface="Microsoft JhengHei"/>
                <a:cs typeface="Microsoft JhengHei"/>
              </a:rPr>
              <a:t>克</a:t>
            </a:r>
            <a:r>
              <a:rPr sz="3600" b="1">
                <a:solidFill>
                  <a:srgbClr val="FF00FF"/>
                </a:solidFill>
                <a:latin typeface="Microsoft JhengHei"/>
                <a:cs typeface="Microsoft JhengHei"/>
              </a:rPr>
              <a:t>	左</a:t>
            </a:r>
            <a:r>
              <a:rPr sz="3600" b="1" spc="-50">
                <a:solidFill>
                  <a:srgbClr val="FF00FF"/>
                </a:solidFill>
                <a:latin typeface="Microsoft JhengHei"/>
                <a:cs typeface="Microsoft JhengHei"/>
              </a:rPr>
              <a:t>右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5465" y="3049587"/>
            <a:ext cx="3482975" cy="5740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69875" indent="-257175">
              <a:lnSpc>
                <a:spcPct val="100000"/>
              </a:lnSpc>
              <a:spcBef>
                <a:spcPts val="50"/>
              </a:spcBef>
              <a:buClr>
                <a:srgbClr val="CC3300"/>
              </a:buClr>
              <a:buSzPct val="101388"/>
              <a:buFont typeface="Arial"/>
              <a:buChar char="•"/>
              <a:tabLst>
                <a:tab pos="269875"/>
              </a:tabLst>
            </a:pPr>
            <a:r>
              <a:rPr sz="3600" b="1" spc="-10">
                <a:solidFill>
                  <a:srgbClr val="FF00FF"/>
                </a:solidFill>
                <a:latin typeface="Microsoft JhengHei"/>
                <a:cs typeface="Microsoft JhengHei"/>
              </a:rPr>
              <a:t>大脑的软硬度跟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31840" y="3049587"/>
            <a:ext cx="1397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0">
                <a:solidFill>
                  <a:srgbClr val="FF00FF"/>
                </a:solidFill>
                <a:latin typeface="Microsoft JhengHei"/>
                <a:cs typeface="Microsoft JhengHei"/>
              </a:rPr>
              <a:t>差不多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5465" y="6158547"/>
            <a:ext cx="3025775" cy="5740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69875" indent="-257175">
              <a:lnSpc>
                <a:spcPct val="100000"/>
              </a:lnSpc>
              <a:spcBef>
                <a:spcPts val="50"/>
              </a:spcBef>
              <a:buClr>
                <a:srgbClr val="CC3300"/>
              </a:buClr>
              <a:buSzPct val="101388"/>
              <a:buFont typeface="Arial"/>
              <a:buChar char="•"/>
              <a:tabLst>
                <a:tab pos="269875"/>
              </a:tabLst>
            </a:pPr>
            <a:r>
              <a:rPr sz="3600" b="1" spc="-10">
                <a:solidFill>
                  <a:srgbClr val="FF00FF"/>
                </a:solidFill>
                <a:latin typeface="Microsoft JhengHei"/>
                <a:cs typeface="Microsoft JhengHei"/>
              </a:rPr>
              <a:t>大脑的形状是</a:t>
            </a:r>
            <a:endParaRPr sz="3600">
              <a:latin typeface="Microsoft JhengHei"/>
              <a:cs typeface="Microsoft JhengHe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33800" y="2590800"/>
            <a:ext cx="1905000" cy="3886200"/>
            <a:chOff x="3733800" y="2590800"/>
            <a:chExt cx="1905000" cy="3886200"/>
          </a:xfrm>
        </p:grpSpPr>
        <p:pic>
          <p:nvPicPr>
            <p:cNvPr id="10" name="object 1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14800" y="2590800"/>
              <a:ext cx="1524000" cy="10668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810000" y="4038600"/>
              <a:ext cx="1447800" cy="9906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733800" y="5486400"/>
              <a:ext cx="1524000" cy="99060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45465" y="3970877"/>
            <a:ext cx="7331075" cy="190881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R="157480" algn="r">
              <a:lnSpc>
                <a:spcPct val="100000"/>
              </a:lnSpc>
              <a:spcBef>
                <a:spcPts val="405"/>
              </a:spcBef>
            </a:pPr>
            <a:r>
              <a:rPr sz="3600" spc="-15">
                <a:solidFill>
                  <a:srgbClr val="FF00FF"/>
                </a:solidFill>
                <a:latin typeface="宋体"/>
                <a:cs typeface="宋体"/>
              </a:rPr>
              <a:t>淡粉红色</a:t>
            </a:r>
            <a:endParaRPr sz="3600">
              <a:latin typeface="宋体"/>
              <a:cs typeface="宋体"/>
            </a:endParaRPr>
          </a:p>
          <a:p>
            <a:pPr marL="269875" indent="-257175">
              <a:lnSpc>
                <a:spcPct val="100000"/>
              </a:lnSpc>
              <a:spcBef>
                <a:spcPts val="310"/>
              </a:spcBef>
              <a:buClr>
                <a:srgbClr val="CC3300"/>
              </a:buClr>
              <a:buSzPct val="101388"/>
              <a:buFont typeface="Arial"/>
              <a:buChar char="•"/>
              <a:tabLst>
                <a:tab pos="269875"/>
              </a:tabLst>
            </a:pPr>
            <a:r>
              <a:rPr sz="3600" b="1" spc="-10">
                <a:solidFill>
                  <a:srgbClr val="FF00FF"/>
                </a:solidFill>
                <a:latin typeface="Microsoft JhengHei"/>
                <a:cs typeface="Microsoft JhengHei"/>
              </a:rPr>
              <a:t>大脑的颜色是</a:t>
            </a:r>
            <a:endParaRPr sz="3600">
              <a:latin typeface="Microsoft JhengHei"/>
              <a:cs typeface="Microsoft JhengHei"/>
            </a:endParaRPr>
          </a:p>
          <a:p>
            <a:pPr marR="5080" algn="r">
              <a:lnSpc>
                <a:spcPct val="100000"/>
              </a:lnSpc>
              <a:spcBef>
                <a:spcPts val="1190"/>
              </a:spcBef>
            </a:pPr>
            <a:r>
              <a:rPr sz="3600" spc="-10">
                <a:solidFill>
                  <a:srgbClr val="FF00FF"/>
                </a:solidFill>
                <a:latin typeface="宋体"/>
                <a:cs typeface="宋体"/>
              </a:rPr>
              <a:t>并拢的双拳</a:t>
            </a:r>
            <a:endParaRPr sz="3600">
              <a:latin typeface="宋体"/>
              <a:cs typeface="宋体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2600" y="6283801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宋体"/>
                <a:cs typeface="宋体"/>
              </a:rPr>
              <a:t>大家好</a:t>
            </a:r>
            <a:endParaRPr sz="1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362200" y="838200"/>
            <a:ext cx="6343650" cy="4927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1139" y="1415732"/>
            <a:ext cx="2018030" cy="3738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1915" indent="137795">
              <a:lnSpc>
                <a:spcPct val="100000"/>
              </a:lnSpc>
              <a:spcBef>
                <a:spcPts val="100"/>
              </a:spcBef>
            </a:pPr>
            <a:r>
              <a:rPr sz="2800" b="1">
                <a:latin typeface="Microsoft JhengHei"/>
                <a:cs typeface="Microsoft JhengHei"/>
              </a:rPr>
              <a:t>脑由</a:t>
            </a:r>
            <a:r>
              <a:rPr sz="2800" b="1" u="heavy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JhengHei"/>
                <a:cs typeface="Microsoft JhengHei"/>
              </a:rPr>
              <a:t>大脑、</a:t>
            </a:r>
            <a:r>
              <a:rPr sz="2800" b="1" u="heavy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JhengHei"/>
                <a:cs typeface="Microsoft JhengHei"/>
              </a:rPr>
              <a:t>小脑、脑干</a:t>
            </a:r>
            <a:r>
              <a:rPr sz="2800" b="1" spc="-20">
                <a:latin typeface="Microsoft JhengHei"/>
                <a:cs typeface="Microsoft JhengHei"/>
              </a:rPr>
              <a:t>组成。</a:t>
            </a:r>
            <a:endParaRPr sz="28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350">
              <a:latin typeface="Microsoft JhengHei"/>
              <a:cs typeface="Microsoft JhengHei"/>
            </a:endParaRPr>
          </a:p>
          <a:p>
            <a:pPr marL="88900" marR="5080" indent="137795">
              <a:lnSpc>
                <a:spcPct val="98400"/>
              </a:lnSpc>
            </a:pPr>
            <a:r>
              <a:rPr sz="2800" b="1">
                <a:latin typeface="Microsoft JhengHei"/>
                <a:cs typeface="Microsoft JhengHei"/>
              </a:rPr>
              <a:t>脑的质量</a:t>
            </a:r>
            <a:r>
              <a:rPr sz="2800" b="1" spc="-50">
                <a:solidFill>
                  <a:srgbClr val="FF0000"/>
                </a:solidFill>
                <a:latin typeface="Microsoft JhengHei"/>
                <a:cs typeface="Microsoft JhengHei"/>
              </a:rPr>
              <a:t>约 </a:t>
            </a:r>
            <a:r>
              <a:rPr sz="2800" b="1" spc="-10">
                <a:solidFill>
                  <a:srgbClr val="FF0000"/>
                </a:solidFill>
                <a:latin typeface="Arial"/>
                <a:cs typeface="Arial"/>
              </a:rPr>
              <a:t>1400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克，</a:t>
            </a:r>
            <a:r>
              <a:rPr sz="2800" b="1" spc="-50">
                <a:latin typeface="Microsoft JhengHei"/>
                <a:cs typeface="Microsoft JhengHei"/>
              </a:rPr>
              <a:t>其</a:t>
            </a:r>
            <a:r>
              <a:rPr sz="2800" b="1" spc="-10">
                <a:latin typeface="Microsoft JhengHei"/>
                <a:cs typeface="Microsoft JhengHei"/>
              </a:rPr>
              <a:t>中大脑约占</a:t>
            </a:r>
            <a:r>
              <a:rPr sz="2800" b="1" spc="-50">
                <a:latin typeface="Microsoft JhengHei"/>
                <a:cs typeface="Microsoft JhengHei"/>
              </a:rPr>
              <a:t> </a:t>
            </a:r>
            <a:r>
              <a:rPr sz="2800" b="1" spc="-10">
                <a:solidFill>
                  <a:srgbClr val="FF0000"/>
                </a:solidFill>
                <a:latin typeface="Arial"/>
                <a:cs typeface="Arial"/>
              </a:rPr>
              <a:t>80%</a:t>
            </a:r>
            <a:r>
              <a:rPr sz="2800" b="1" spc="-10">
                <a:solidFill>
                  <a:srgbClr val="FF0000"/>
                </a:solidFill>
                <a:latin typeface="Microsoft JhengHei"/>
                <a:cs typeface="Microsoft JhengHei"/>
              </a:rPr>
              <a:t>，</a:t>
            </a:r>
            <a:r>
              <a:rPr sz="2800" b="1" spc="-50">
                <a:latin typeface="Microsoft JhengHei"/>
                <a:cs typeface="Microsoft JhengHei"/>
              </a:rPr>
              <a:t>约</a:t>
            </a:r>
            <a:endParaRPr sz="2800">
              <a:latin typeface="Microsoft JhengHei"/>
              <a:cs typeface="Microsoft JhengHei"/>
            </a:endParaRPr>
          </a:p>
          <a:p>
            <a:pPr marL="88900">
              <a:lnSpc>
                <a:spcPct val="100000"/>
              </a:lnSpc>
            </a:pPr>
            <a:r>
              <a:rPr sz="2800" b="1" spc="-10">
                <a:solidFill>
                  <a:srgbClr val="FF0000"/>
                </a:solidFill>
                <a:latin typeface="Arial"/>
                <a:cs typeface="Arial"/>
              </a:rPr>
              <a:t>1120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克</a:t>
            </a:r>
            <a:r>
              <a:rPr sz="2800" b="1" spc="-50">
                <a:latin typeface="Microsoft JhengHei"/>
                <a:cs typeface="Microsoft JhengHei"/>
              </a:rPr>
              <a:t>。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8610600" y="6477000"/>
            <a:ext cx="228600" cy="1524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119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92600" y="6283801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宋体"/>
                <a:cs typeface="宋体"/>
              </a:rPr>
              <a:t>大家好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83776" y="6273333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5104130"/>
            <a:chOff x="-6350" y="0"/>
            <a:chExt cx="9156700" cy="510413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295400"/>
              <a:ext cx="3884611" cy="3733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876800" y="1371600"/>
              <a:ext cx="3810000" cy="373221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88340" y="5382895"/>
            <a:ext cx="713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5">
                <a:solidFill>
                  <a:srgbClr val="BE7960"/>
                </a:solidFill>
                <a:latin typeface="Microsoft JhengHei"/>
                <a:cs typeface="Microsoft JhengHei"/>
              </a:rPr>
              <a:t>有许多凹陷的沟，和隆起的回。</a:t>
            </a:r>
            <a:endParaRPr sz="40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457200" algn="just">
              <a:lnSpc>
                <a:spcPct val="97500"/>
              </a:lnSpc>
              <a:spcBef>
                <a:spcPts val="204"/>
              </a:spcBef>
            </a:pPr>
            <a:r>
              <a:rPr sz="3600" b="1" spc="-20">
                <a:solidFill>
                  <a:srgbClr val="0000CC"/>
                </a:solidFill>
                <a:latin typeface="Microsoft JhengHei"/>
                <a:cs typeface="Microsoft JhengHei"/>
              </a:rPr>
              <a:t>凹陷下</a:t>
            </a:r>
            <a:r>
              <a:rPr sz="3600" b="1" spc="-15">
                <a:solidFill>
                  <a:srgbClr val="0000CC"/>
                </a:solidFill>
                <a:latin typeface="Microsoft JhengHei"/>
                <a:cs typeface="Microsoft JhengHei"/>
              </a:rPr>
              <a:t>去的部分</a:t>
            </a:r>
            <a:r>
              <a:rPr sz="3600" b="1">
                <a:solidFill>
                  <a:srgbClr val="0000CC"/>
                </a:solidFill>
                <a:latin typeface="Microsoft JhengHei"/>
                <a:cs typeface="Microsoft JhengHei"/>
              </a:rPr>
              <a:t>叫</a:t>
            </a:r>
            <a:r>
              <a:rPr sz="3600" b="1">
                <a:solidFill>
                  <a:srgbClr val="FF0000"/>
                </a:solidFill>
                <a:latin typeface="Arial"/>
                <a:cs typeface="Arial"/>
              </a:rPr>
              <a:t>“</a:t>
            </a: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沟</a:t>
            </a:r>
            <a:r>
              <a:rPr sz="3600" b="1" spc="-50">
                <a:solidFill>
                  <a:srgbClr val="FF0000"/>
                </a:solidFill>
                <a:latin typeface="Arial"/>
                <a:cs typeface="Arial"/>
              </a:rPr>
              <a:t>”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6438582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heavy" spc="-25">
                <a:solidFill>
                  <a:srgbClr val="FFFF99"/>
                </a:solidFill>
                <a:uFill>
                  <a:solidFill>
                    <a:srgbClr val="FFFF99"/>
                  </a:solidFill>
                </a:uFill>
                <a:latin typeface="宋体"/>
                <a:cs typeface="宋体"/>
              </a:rPr>
              <a:t>返回</a:t>
            </a:r>
            <a:endParaRPr sz="12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39" y="3552507"/>
            <a:ext cx="1854200" cy="16446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444500" algn="just">
              <a:lnSpc>
                <a:spcPct val="97500"/>
              </a:lnSpc>
              <a:spcBef>
                <a:spcPts val="204"/>
              </a:spcBef>
            </a:pPr>
            <a:r>
              <a:rPr sz="3600" b="1" spc="-20">
                <a:solidFill>
                  <a:srgbClr val="0000CC"/>
                </a:solidFill>
                <a:latin typeface="Microsoft JhengHei"/>
                <a:cs typeface="Microsoft JhengHei"/>
              </a:rPr>
              <a:t>突出隆</a:t>
            </a:r>
            <a:r>
              <a:rPr sz="3600" b="1" spc="-15">
                <a:solidFill>
                  <a:srgbClr val="0000CC"/>
                </a:solidFill>
                <a:latin typeface="Microsoft JhengHei"/>
                <a:cs typeface="Microsoft JhengHei"/>
              </a:rPr>
              <a:t>起的部分</a:t>
            </a:r>
            <a:r>
              <a:rPr sz="3600" b="1">
                <a:solidFill>
                  <a:srgbClr val="0000CC"/>
                </a:solidFill>
                <a:latin typeface="Microsoft JhengHei"/>
                <a:cs typeface="Microsoft JhengHei"/>
              </a:rPr>
              <a:t>叫</a:t>
            </a:r>
            <a:r>
              <a:rPr sz="3600" b="1">
                <a:solidFill>
                  <a:srgbClr val="FF0000"/>
                </a:solidFill>
                <a:latin typeface="Arial"/>
                <a:cs typeface="Arial"/>
              </a:rPr>
              <a:t>“</a:t>
            </a: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回</a:t>
            </a:r>
            <a:r>
              <a:rPr sz="3600" b="1" spc="-50">
                <a:solidFill>
                  <a:srgbClr val="FF0000"/>
                </a:solidFill>
                <a:latin typeface="Arial"/>
                <a:cs typeface="Arial"/>
              </a:rPr>
              <a:t>”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8458200" y="6477000"/>
            <a:ext cx="228600" cy="1524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116012" y="190500"/>
            <a:ext cx="7793355" cy="878205"/>
          </a:xfrm>
          <a:custGeom>
            <a:rect l="l" t="t" r="r" b="b"/>
            <a:pathLst>
              <a:path w="7793355" h="878205">
                <a:moveTo>
                  <a:pt x="0" y="0"/>
                </a:moveTo>
                <a:lnTo>
                  <a:pt x="7793038" y="0"/>
                </a:lnTo>
                <a:lnTo>
                  <a:pt x="7793038" y="877887"/>
                </a:lnTo>
                <a:lnTo>
                  <a:pt x="0" y="87788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20774" y="255308"/>
            <a:ext cx="77838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100"/>
              </a:spcBef>
            </a:pPr>
            <a:r>
              <a:rPr sz="4800">
                <a:latin typeface="微软雅黑"/>
                <a:cs typeface="微软雅黑"/>
              </a:rPr>
              <a:t>大脑的模样</a:t>
            </a:r>
            <a:r>
              <a:rPr sz="4800">
                <a:latin typeface="Arial"/>
                <a:cs typeface="Arial"/>
              </a:rPr>
              <a:t>——</a:t>
            </a:r>
            <a:r>
              <a:rPr sz="4800" spc="-25">
                <a:latin typeface="微软雅黑"/>
                <a:cs typeface="微软雅黑"/>
              </a:rPr>
              <a:t>重量</a:t>
            </a:r>
            <a:endParaRPr sz="4800">
              <a:latin typeface="微软雅黑"/>
              <a:cs typeface="微软雅黑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9600" y="2138247"/>
            <a:ext cx="5836285" cy="4243705"/>
            <a:chOff x="609600" y="2138247"/>
            <a:chExt cx="5836285" cy="4243705"/>
          </a:xfrm>
        </p:grpSpPr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3429000"/>
              <a:ext cx="4824411" cy="29527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42926" y="2143009"/>
              <a:ext cx="3298190" cy="1751330"/>
            </a:xfrm>
            <a:custGeom>
              <a:rect l="l" t="t" r="r" b="b"/>
              <a:pathLst>
                <a:path w="3298190" h="1751329">
                  <a:moveTo>
                    <a:pt x="698084" y="1751322"/>
                  </a:moveTo>
                  <a:lnTo>
                    <a:pt x="874418" y="1143370"/>
                  </a:lnTo>
                  <a:lnTo>
                    <a:pt x="808598" y="1129760"/>
                  </a:lnTo>
                  <a:lnTo>
                    <a:pt x="745117" y="1115214"/>
                  </a:lnTo>
                  <a:lnTo>
                    <a:pt x="684006" y="1099767"/>
                  </a:lnTo>
                  <a:lnTo>
                    <a:pt x="625296" y="1083456"/>
                  </a:lnTo>
                  <a:lnTo>
                    <a:pt x="569015" y="1066317"/>
                  </a:lnTo>
                  <a:lnTo>
                    <a:pt x="515195" y="1048386"/>
                  </a:lnTo>
                  <a:lnTo>
                    <a:pt x="463864" y="1029699"/>
                  </a:lnTo>
                  <a:lnTo>
                    <a:pt x="415054" y="1010294"/>
                  </a:lnTo>
                  <a:lnTo>
                    <a:pt x="368795" y="990205"/>
                  </a:lnTo>
                  <a:lnTo>
                    <a:pt x="325115" y="969470"/>
                  </a:lnTo>
                  <a:lnTo>
                    <a:pt x="284047" y="948124"/>
                  </a:lnTo>
                  <a:lnTo>
                    <a:pt x="245618" y="926203"/>
                  </a:lnTo>
                  <a:lnTo>
                    <a:pt x="209860" y="903745"/>
                  </a:lnTo>
                  <a:lnTo>
                    <a:pt x="176803" y="880785"/>
                  </a:lnTo>
                  <a:lnTo>
                    <a:pt x="146476" y="857359"/>
                  </a:lnTo>
                  <a:lnTo>
                    <a:pt x="94134" y="809256"/>
                  </a:lnTo>
                  <a:lnTo>
                    <a:pt x="53075" y="759726"/>
                  </a:lnTo>
                  <a:lnTo>
                    <a:pt x="23540" y="709058"/>
                  </a:lnTo>
                  <a:lnTo>
                    <a:pt x="5768" y="657543"/>
                  </a:lnTo>
                  <a:lnTo>
                    <a:pt x="0" y="605470"/>
                  </a:lnTo>
                  <a:lnTo>
                    <a:pt x="1692" y="579315"/>
                  </a:lnTo>
                  <a:lnTo>
                    <a:pt x="14380" y="526950"/>
                  </a:lnTo>
                  <a:lnTo>
                    <a:pt x="39673" y="474752"/>
                  </a:lnTo>
                  <a:lnTo>
                    <a:pt x="77812" y="423011"/>
                  </a:lnTo>
                  <a:lnTo>
                    <a:pt x="129036" y="372018"/>
                  </a:lnTo>
                  <a:lnTo>
                    <a:pt x="159630" y="346892"/>
                  </a:lnTo>
                  <a:lnTo>
                    <a:pt x="193585" y="322062"/>
                  </a:lnTo>
                  <a:lnTo>
                    <a:pt x="252553" y="284497"/>
                  </a:lnTo>
                  <a:lnTo>
                    <a:pt x="317614" y="249058"/>
                  </a:lnTo>
                  <a:lnTo>
                    <a:pt x="352313" y="232150"/>
                  </a:lnTo>
                  <a:lnTo>
                    <a:pt x="388393" y="215789"/>
                  </a:lnTo>
                  <a:lnTo>
                    <a:pt x="425809" y="199981"/>
                  </a:lnTo>
                  <a:lnTo>
                    <a:pt x="464512" y="184732"/>
                  </a:lnTo>
                  <a:lnTo>
                    <a:pt x="504456" y="170046"/>
                  </a:lnTo>
                  <a:lnTo>
                    <a:pt x="545593" y="155928"/>
                  </a:lnTo>
                  <a:lnTo>
                    <a:pt x="587877" y="142385"/>
                  </a:lnTo>
                  <a:lnTo>
                    <a:pt x="631259" y="129422"/>
                  </a:lnTo>
                  <a:lnTo>
                    <a:pt x="675694" y="117043"/>
                  </a:lnTo>
                  <a:lnTo>
                    <a:pt x="721133" y="105254"/>
                  </a:lnTo>
                  <a:lnTo>
                    <a:pt x="767530" y="94060"/>
                  </a:lnTo>
                  <a:lnTo>
                    <a:pt x="814837" y="83467"/>
                  </a:lnTo>
                  <a:lnTo>
                    <a:pt x="863008" y="73480"/>
                  </a:lnTo>
                  <a:lnTo>
                    <a:pt x="911995" y="64105"/>
                  </a:lnTo>
                  <a:lnTo>
                    <a:pt x="961750" y="55346"/>
                  </a:lnTo>
                  <a:lnTo>
                    <a:pt x="1012228" y="47209"/>
                  </a:lnTo>
                  <a:lnTo>
                    <a:pt x="1063380" y="39699"/>
                  </a:lnTo>
                  <a:lnTo>
                    <a:pt x="1115159" y="32821"/>
                  </a:lnTo>
                  <a:lnTo>
                    <a:pt x="1167519" y="26581"/>
                  </a:lnTo>
                  <a:lnTo>
                    <a:pt x="1220412" y="20985"/>
                  </a:lnTo>
                  <a:lnTo>
                    <a:pt x="1273791" y="16036"/>
                  </a:lnTo>
                  <a:lnTo>
                    <a:pt x="1327608" y="11742"/>
                  </a:lnTo>
                  <a:lnTo>
                    <a:pt x="1381817" y="8106"/>
                  </a:lnTo>
                  <a:lnTo>
                    <a:pt x="1436371" y="5135"/>
                  </a:lnTo>
                  <a:lnTo>
                    <a:pt x="1491222" y="2834"/>
                  </a:lnTo>
                  <a:lnTo>
                    <a:pt x="1546323" y="1207"/>
                  </a:lnTo>
                  <a:lnTo>
                    <a:pt x="1601626" y="260"/>
                  </a:lnTo>
                  <a:lnTo>
                    <a:pt x="1657086" y="0"/>
                  </a:lnTo>
                  <a:lnTo>
                    <a:pt x="1712654" y="429"/>
                  </a:lnTo>
                  <a:lnTo>
                    <a:pt x="1768284" y="1555"/>
                  </a:lnTo>
                  <a:lnTo>
                    <a:pt x="1823928" y="3383"/>
                  </a:lnTo>
                  <a:lnTo>
                    <a:pt x="1879539" y="5917"/>
                  </a:lnTo>
                  <a:lnTo>
                    <a:pt x="1935070" y="9163"/>
                  </a:lnTo>
                  <a:lnTo>
                    <a:pt x="1990473" y="13127"/>
                  </a:lnTo>
                  <a:lnTo>
                    <a:pt x="2045703" y="17813"/>
                  </a:lnTo>
                  <a:lnTo>
                    <a:pt x="2100710" y="23228"/>
                  </a:lnTo>
                  <a:lnTo>
                    <a:pt x="2155449" y="29375"/>
                  </a:lnTo>
                  <a:lnTo>
                    <a:pt x="2209872" y="36261"/>
                  </a:lnTo>
                  <a:lnTo>
                    <a:pt x="2263932" y="43891"/>
                  </a:lnTo>
                  <a:lnTo>
                    <a:pt x="2317582" y="52270"/>
                  </a:lnTo>
                  <a:lnTo>
                    <a:pt x="2370774" y="61404"/>
                  </a:lnTo>
                  <a:lnTo>
                    <a:pt x="2423462" y="71297"/>
                  </a:lnTo>
                  <a:lnTo>
                    <a:pt x="2489283" y="84907"/>
                  </a:lnTo>
                  <a:lnTo>
                    <a:pt x="2552764" y="99453"/>
                  </a:lnTo>
                  <a:lnTo>
                    <a:pt x="2613875" y="114900"/>
                  </a:lnTo>
                  <a:lnTo>
                    <a:pt x="2672586" y="131211"/>
                  </a:lnTo>
                  <a:lnTo>
                    <a:pt x="2728866" y="148351"/>
                  </a:lnTo>
                  <a:lnTo>
                    <a:pt x="2782687" y="166282"/>
                  </a:lnTo>
                  <a:lnTo>
                    <a:pt x="2834017" y="184968"/>
                  </a:lnTo>
                  <a:lnTo>
                    <a:pt x="2882827" y="204374"/>
                  </a:lnTo>
                  <a:lnTo>
                    <a:pt x="2929087" y="224462"/>
                  </a:lnTo>
                  <a:lnTo>
                    <a:pt x="2972766" y="245198"/>
                  </a:lnTo>
                  <a:lnTo>
                    <a:pt x="3013835" y="266544"/>
                  </a:lnTo>
                  <a:lnTo>
                    <a:pt x="3052263" y="288464"/>
                  </a:lnTo>
                  <a:lnTo>
                    <a:pt x="3088021" y="310922"/>
                  </a:lnTo>
                  <a:lnTo>
                    <a:pt x="3121079" y="333882"/>
                  </a:lnTo>
                  <a:lnTo>
                    <a:pt x="3151405" y="357308"/>
                  </a:lnTo>
                  <a:lnTo>
                    <a:pt x="3203747" y="405411"/>
                  </a:lnTo>
                  <a:lnTo>
                    <a:pt x="3244806" y="454942"/>
                  </a:lnTo>
                  <a:lnTo>
                    <a:pt x="3274342" y="505609"/>
                  </a:lnTo>
                  <a:lnTo>
                    <a:pt x="3292114" y="557125"/>
                  </a:lnTo>
                  <a:lnTo>
                    <a:pt x="3297882" y="609197"/>
                  </a:lnTo>
                  <a:lnTo>
                    <a:pt x="3296190" y="635352"/>
                  </a:lnTo>
                  <a:lnTo>
                    <a:pt x="3283502" y="687717"/>
                  </a:lnTo>
                  <a:lnTo>
                    <a:pt x="3258209" y="739915"/>
                  </a:lnTo>
                  <a:lnTo>
                    <a:pt x="3220070" y="791656"/>
                  </a:lnTo>
                  <a:lnTo>
                    <a:pt x="3168847" y="842649"/>
                  </a:lnTo>
                  <a:lnTo>
                    <a:pt x="3138253" y="867775"/>
                  </a:lnTo>
                  <a:lnTo>
                    <a:pt x="3104297" y="892605"/>
                  </a:lnTo>
                  <a:lnTo>
                    <a:pt x="3045233" y="930194"/>
                  </a:lnTo>
                  <a:lnTo>
                    <a:pt x="2979720" y="965790"/>
                  </a:lnTo>
                  <a:lnTo>
                    <a:pt x="2944661" y="982819"/>
                  </a:lnTo>
                  <a:lnTo>
                    <a:pt x="2908130" y="999322"/>
                  </a:lnTo>
                  <a:lnTo>
                    <a:pt x="2870173" y="1015291"/>
                  </a:lnTo>
                  <a:lnTo>
                    <a:pt x="2830836" y="1030716"/>
                  </a:lnTo>
                  <a:lnTo>
                    <a:pt x="2790165" y="1045588"/>
                  </a:lnTo>
                  <a:lnTo>
                    <a:pt x="2748208" y="1059899"/>
                  </a:lnTo>
                  <a:lnTo>
                    <a:pt x="2705010" y="1073639"/>
                  </a:lnTo>
                  <a:lnTo>
                    <a:pt x="2660619" y="1086799"/>
                  </a:lnTo>
                  <a:lnTo>
                    <a:pt x="2615080" y="1099370"/>
                  </a:lnTo>
                  <a:lnTo>
                    <a:pt x="2568440" y="1111343"/>
                  </a:lnTo>
                  <a:lnTo>
                    <a:pt x="2520746" y="1122709"/>
                  </a:lnTo>
                  <a:lnTo>
                    <a:pt x="2472043" y="1133458"/>
                  </a:lnTo>
                  <a:lnTo>
                    <a:pt x="2422380" y="1143582"/>
                  </a:lnTo>
                  <a:lnTo>
                    <a:pt x="2371801" y="1153072"/>
                  </a:lnTo>
                  <a:lnTo>
                    <a:pt x="2320353" y="1161918"/>
                  </a:lnTo>
                  <a:lnTo>
                    <a:pt x="2268083" y="1170112"/>
                  </a:lnTo>
                  <a:lnTo>
                    <a:pt x="2215038" y="1177643"/>
                  </a:lnTo>
                  <a:lnTo>
                    <a:pt x="2161263" y="1184504"/>
                  </a:lnTo>
                  <a:lnTo>
                    <a:pt x="2106806" y="1190686"/>
                  </a:lnTo>
                  <a:lnTo>
                    <a:pt x="2051712" y="1196178"/>
                  </a:lnTo>
                  <a:lnTo>
                    <a:pt x="1996029" y="1200972"/>
                  </a:lnTo>
                  <a:lnTo>
                    <a:pt x="1939802" y="1205058"/>
                  </a:lnTo>
                  <a:lnTo>
                    <a:pt x="1883079" y="1208429"/>
                  </a:lnTo>
                  <a:lnTo>
                    <a:pt x="1825905" y="1211074"/>
                  </a:lnTo>
                  <a:lnTo>
                    <a:pt x="1822024" y="1211203"/>
                  </a:lnTo>
                  <a:lnTo>
                    <a:pt x="1476004" y="1211203"/>
                  </a:lnTo>
                  <a:lnTo>
                    <a:pt x="698084" y="1751322"/>
                  </a:lnTo>
                  <a:close/>
                </a:path>
                <a:path w="3298190" h="1751329">
                  <a:moveTo>
                    <a:pt x="1652145" y="1214566"/>
                  </a:moveTo>
                  <a:lnTo>
                    <a:pt x="1593634" y="1214219"/>
                  </a:lnTo>
                  <a:lnTo>
                    <a:pt x="1534905" y="1213101"/>
                  </a:lnTo>
                  <a:lnTo>
                    <a:pt x="1476004" y="1211203"/>
                  </a:lnTo>
                  <a:lnTo>
                    <a:pt x="1822024" y="1211203"/>
                  </a:lnTo>
                  <a:lnTo>
                    <a:pt x="1768327" y="1212985"/>
                  </a:lnTo>
                  <a:lnTo>
                    <a:pt x="1710391" y="1214152"/>
                  </a:lnTo>
                  <a:lnTo>
                    <a:pt x="1652145" y="1214566"/>
                  </a:lnTo>
                  <a:close/>
                </a:path>
              </a:pathLst>
            </a:custGeom>
            <a:solidFill>
              <a:srgbClr val="CC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142926" y="2143009"/>
              <a:ext cx="3298190" cy="1751330"/>
            </a:xfrm>
            <a:custGeom>
              <a:rect l="l" t="t" r="r" b="b"/>
              <a:pathLst>
                <a:path w="3298190" h="1751329">
                  <a:moveTo>
                    <a:pt x="698084" y="1751322"/>
                  </a:moveTo>
                  <a:lnTo>
                    <a:pt x="874418" y="1143370"/>
                  </a:lnTo>
                  <a:lnTo>
                    <a:pt x="808598" y="1129760"/>
                  </a:lnTo>
                  <a:lnTo>
                    <a:pt x="745117" y="1115214"/>
                  </a:lnTo>
                  <a:lnTo>
                    <a:pt x="684006" y="1099767"/>
                  </a:lnTo>
                  <a:lnTo>
                    <a:pt x="625296" y="1083456"/>
                  </a:lnTo>
                  <a:lnTo>
                    <a:pt x="569015" y="1066317"/>
                  </a:lnTo>
                  <a:lnTo>
                    <a:pt x="515195" y="1048386"/>
                  </a:lnTo>
                  <a:lnTo>
                    <a:pt x="463864" y="1029699"/>
                  </a:lnTo>
                  <a:lnTo>
                    <a:pt x="415054" y="1010294"/>
                  </a:lnTo>
                  <a:lnTo>
                    <a:pt x="368795" y="990205"/>
                  </a:lnTo>
                  <a:lnTo>
                    <a:pt x="325115" y="969470"/>
                  </a:lnTo>
                  <a:lnTo>
                    <a:pt x="284047" y="948124"/>
                  </a:lnTo>
                  <a:lnTo>
                    <a:pt x="245618" y="926203"/>
                  </a:lnTo>
                  <a:lnTo>
                    <a:pt x="209860" y="903745"/>
                  </a:lnTo>
                  <a:lnTo>
                    <a:pt x="176803" y="880785"/>
                  </a:lnTo>
                  <a:lnTo>
                    <a:pt x="146476" y="857359"/>
                  </a:lnTo>
                  <a:lnTo>
                    <a:pt x="94134" y="809256"/>
                  </a:lnTo>
                  <a:lnTo>
                    <a:pt x="53075" y="759726"/>
                  </a:lnTo>
                  <a:lnTo>
                    <a:pt x="23540" y="709058"/>
                  </a:lnTo>
                  <a:lnTo>
                    <a:pt x="5768" y="657543"/>
                  </a:lnTo>
                  <a:lnTo>
                    <a:pt x="0" y="605470"/>
                  </a:lnTo>
                  <a:lnTo>
                    <a:pt x="1692" y="579315"/>
                  </a:lnTo>
                  <a:lnTo>
                    <a:pt x="14380" y="526950"/>
                  </a:lnTo>
                  <a:lnTo>
                    <a:pt x="39673" y="474752"/>
                  </a:lnTo>
                  <a:lnTo>
                    <a:pt x="77812" y="423011"/>
                  </a:lnTo>
                  <a:lnTo>
                    <a:pt x="129036" y="372018"/>
                  </a:lnTo>
                  <a:lnTo>
                    <a:pt x="159630" y="346892"/>
                  </a:lnTo>
                  <a:lnTo>
                    <a:pt x="193585" y="322062"/>
                  </a:lnTo>
                  <a:lnTo>
                    <a:pt x="252553" y="284497"/>
                  </a:lnTo>
                  <a:lnTo>
                    <a:pt x="317614" y="249058"/>
                  </a:lnTo>
                  <a:lnTo>
                    <a:pt x="352313" y="232150"/>
                  </a:lnTo>
                  <a:lnTo>
                    <a:pt x="388393" y="215789"/>
                  </a:lnTo>
                  <a:lnTo>
                    <a:pt x="425809" y="199981"/>
                  </a:lnTo>
                  <a:lnTo>
                    <a:pt x="464512" y="184732"/>
                  </a:lnTo>
                  <a:lnTo>
                    <a:pt x="504456" y="170046"/>
                  </a:lnTo>
                  <a:lnTo>
                    <a:pt x="545593" y="155928"/>
                  </a:lnTo>
                  <a:lnTo>
                    <a:pt x="587877" y="142385"/>
                  </a:lnTo>
                  <a:lnTo>
                    <a:pt x="631259" y="129422"/>
                  </a:lnTo>
                  <a:lnTo>
                    <a:pt x="675694" y="117043"/>
                  </a:lnTo>
                  <a:lnTo>
                    <a:pt x="721133" y="105254"/>
                  </a:lnTo>
                  <a:lnTo>
                    <a:pt x="767530" y="94060"/>
                  </a:lnTo>
                  <a:lnTo>
                    <a:pt x="814837" y="83467"/>
                  </a:lnTo>
                  <a:lnTo>
                    <a:pt x="863008" y="73480"/>
                  </a:lnTo>
                  <a:lnTo>
                    <a:pt x="911995" y="64105"/>
                  </a:lnTo>
                  <a:lnTo>
                    <a:pt x="961750" y="55346"/>
                  </a:lnTo>
                  <a:lnTo>
                    <a:pt x="1012228" y="47209"/>
                  </a:lnTo>
                  <a:lnTo>
                    <a:pt x="1063380" y="39699"/>
                  </a:lnTo>
                  <a:lnTo>
                    <a:pt x="1115159" y="32821"/>
                  </a:lnTo>
                  <a:lnTo>
                    <a:pt x="1167519" y="26581"/>
                  </a:lnTo>
                  <a:lnTo>
                    <a:pt x="1220412" y="20985"/>
                  </a:lnTo>
                  <a:lnTo>
                    <a:pt x="1273791" y="16036"/>
                  </a:lnTo>
                  <a:lnTo>
                    <a:pt x="1327608" y="11742"/>
                  </a:lnTo>
                  <a:lnTo>
                    <a:pt x="1381817" y="8106"/>
                  </a:lnTo>
                  <a:lnTo>
                    <a:pt x="1436371" y="5135"/>
                  </a:lnTo>
                  <a:lnTo>
                    <a:pt x="1491222" y="2834"/>
                  </a:lnTo>
                  <a:lnTo>
                    <a:pt x="1546323" y="1207"/>
                  </a:lnTo>
                  <a:lnTo>
                    <a:pt x="1601626" y="260"/>
                  </a:lnTo>
                  <a:lnTo>
                    <a:pt x="1657086" y="0"/>
                  </a:lnTo>
                  <a:lnTo>
                    <a:pt x="1712654" y="429"/>
                  </a:lnTo>
                  <a:lnTo>
                    <a:pt x="1768284" y="1555"/>
                  </a:lnTo>
                  <a:lnTo>
                    <a:pt x="1823928" y="3383"/>
                  </a:lnTo>
                  <a:lnTo>
                    <a:pt x="1879539" y="5917"/>
                  </a:lnTo>
                  <a:lnTo>
                    <a:pt x="1935070" y="9163"/>
                  </a:lnTo>
                  <a:lnTo>
                    <a:pt x="1990473" y="13127"/>
                  </a:lnTo>
                  <a:lnTo>
                    <a:pt x="2045703" y="17813"/>
                  </a:lnTo>
                  <a:lnTo>
                    <a:pt x="2100710" y="23228"/>
                  </a:lnTo>
                  <a:lnTo>
                    <a:pt x="2155449" y="29375"/>
                  </a:lnTo>
                  <a:lnTo>
                    <a:pt x="2209872" y="36261"/>
                  </a:lnTo>
                  <a:lnTo>
                    <a:pt x="2263932" y="43891"/>
                  </a:lnTo>
                  <a:lnTo>
                    <a:pt x="2317582" y="52270"/>
                  </a:lnTo>
                  <a:lnTo>
                    <a:pt x="2370774" y="61404"/>
                  </a:lnTo>
                  <a:lnTo>
                    <a:pt x="2423462" y="71297"/>
                  </a:lnTo>
                  <a:lnTo>
                    <a:pt x="2489283" y="84907"/>
                  </a:lnTo>
                  <a:lnTo>
                    <a:pt x="2552764" y="99453"/>
                  </a:lnTo>
                  <a:lnTo>
                    <a:pt x="2613875" y="114900"/>
                  </a:lnTo>
                  <a:lnTo>
                    <a:pt x="2672586" y="131211"/>
                  </a:lnTo>
                  <a:lnTo>
                    <a:pt x="2728866" y="148351"/>
                  </a:lnTo>
                  <a:lnTo>
                    <a:pt x="2782687" y="166282"/>
                  </a:lnTo>
                  <a:lnTo>
                    <a:pt x="2834017" y="184968"/>
                  </a:lnTo>
                  <a:lnTo>
                    <a:pt x="2882827" y="204374"/>
                  </a:lnTo>
                  <a:lnTo>
                    <a:pt x="2929087" y="224462"/>
                  </a:lnTo>
                  <a:lnTo>
                    <a:pt x="2972766" y="245198"/>
                  </a:lnTo>
                  <a:lnTo>
                    <a:pt x="3013835" y="266544"/>
                  </a:lnTo>
                  <a:lnTo>
                    <a:pt x="3052263" y="288464"/>
                  </a:lnTo>
                  <a:lnTo>
                    <a:pt x="3088021" y="310922"/>
                  </a:lnTo>
                  <a:lnTo>
                    <a:pt x="3121079" y="333882"/>
                  </a:lnTo>
                  <a:lnTo>
                    <a:pt x="3151405" y="357308"/>
                  </a:lnTo>
                  <a:lnTo>
                    <a:pt x="3203747" y="405411"/>
                  </a:lnTo>
                  <a:lnTo>
                    <a:pt x="3244806" y="454942"/>
                  </a:lnTo>
                  <a:lnTo>
                    <a:pt x="3274342" y="505609"/>
                  </a:lnTo>
                  <a:lnTo>
                    <a:pt x="3292114" y="557125"/>
                  </a:lnTo>
                  <a:lnTo>
                    <a:pt x="3297882" y="609197"/>
                  </a:lnTo>
                  <a:lnTo>
                    <a:pt x="3296190" y="635352"/>
                  </a:lnTo>
                  <a:lnTo>
                    <a:pt x="3283502" y="687717"/>
                  </a:lnTo>
                  <a:lnTo>
                    <a:pt x="3258209" y="739915"/>
                  </a:lnTo>
                  <a:lnTo>
                    <a:pt x="3220070" y="791656"/>
                  </a:lnTo>
                  <a:lnTo>
                    <a:pt x="3168847" y="842649"/>
                  </a:lnTo>
                  <a:lnTo>
                    <a:pt x="3138253" y="867775"/>
                  </a:lnTo>
                  <a:lnTo>
                    <a:pt x="3104297" y="892605"/>
                  </a:lnTo>
                  <a:lnTo>
                    <a:pt x="3045233" y="930194"/>
                  </a:lnTo>
                  <a:lnTo>
                    <a:pt x="2979720" y="965790"/>
                  </a:lnTo>
                  <a:lnTo>
                    <a:pt x="2944661" y="982819"/>
                  </a:lnTo>
                  <a:lnTo>
                    <a:pt x="2908130" y="999322"/>
                  </a:lnTo>
                  <a:lnTo>
                    <a:pt x="2870173" y="1015291"/>
                  </a:lnTo>
                  <a:lnTo>
                    <a:pt x="2830836" y="1030716"/>
                  </a:lnTo>
                  <a:lnTo>
                    <a:pt x="2790165" y="1045588"/>
                  </a:lnTo>
                  <a:lnTo>
                    <a:pt x="2748208" y="1059899"/>
                  </a:lnTo>
                  <a:lnTo>
                    <a:pt x="2705010" y="1073639"/>
                  </a:lnTo>
                  <a:lnTo>
                    <a:pt x="2660619" y="1086799"/>
                  </a:lnTo>
                  <a:lnTo>
                    <a:pt x="2615080" y="1099370"/>
                  </a:lnTo>
                  <a:lnTo>
                    <a:pt x="2568440" y="1111343"/>
                  </a:lnTo>
                  <a:lnTo>
                    <a:pt x="2520746" y="1122709"/>
                  </a:lnTo>
                  <a:lnTo>
                    <a:pt x="2472043" y="1133458"/>
                  </a:lnTo>
                  <a:lnTo>
                    <a:pt x="2422380" y="1143582"/>
                  </a:lnTo>
                  <a:lnTo>
                    <a:pt x="2371801" y="1153072"/>
                  </a:lnTo>
                  <a:lnTo>
                    <a:pt x="2320353" y="1161918"/>
                  </a:lnTo>
                  <a:lnTo>
                    <a:pt x="2268083" y="1170112"/>
                  </a:lnTo>
                  <a:lnTo>
                    <a:pt x="2215038" y="1177643"/>
                  </a:lnTo>
                  <a:lnTo>
                    <a:pt x="2161263" y="1184504"/>
                  </a:lnTo>
                  <a:lnTo>
                    <a:pt x="2106806" y="1190686"/>
                  </a:lnTo>
                  <a:lnTo>
                    <a:pt x="2051712" y="1196178"/>
                  </a:lnTo>
                  <a:lnTo>
                    <a:pt x="1996029" y="1200972"/>
                  </a:lnTo>
                  <a:lnTo>
                    <a:pt x="1939802" y="1205058"/>
                  </a:lnTo>
                  <a:lnTo>
                    <a:pt x="1883079" y="1208429"/>
                  </a:lnTo>
                  <a:lnTo>
                    <a:pt x="1825905" y="1211074"/>
                  </a:lnTo>
                  <a:lnTo>
                    <a:pt x="1768327" y="1212985"/>
                  </a:lnTo>
                  <a:lnTo>
                    <a:pt x="1710391" y="1214152"/>
                  </a:lnTo>
                  <a:lnTo>
                    <a:pt x="1652145" y="1214566"/>
                  </a:lnTo>
                  <a:lnTo>
                    <a:pt x="1593634" y="1214219"/>
                  </a:lnTo>
                  <a:lnTo>
                    <a:pt x="1534905" y="1213101"/>
                  </a:lnTo>
                  <a:lnTo>
                    <a:pt x="1476004" y="1211203"/>
                  </a:lnTo>
                  <a:lnTo>
                    <a:pt x="698084" y="1751322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549265" y="5121281"/>
            <a:ext cx="3711575" cy="1079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>
                <a:solidFill>
                  <a:srgbClr val="D51490"/>
                </a:solidFill>
                <a:latin typeface="Microsoft JhengHei"/>
                <a:cs typeface="Microsoft JhengHei"/>
              </a:rPr>
              <a:t>重量</a:t>
            </a:r>
            <a:r>
              <a:rPr sz="2800" b="1" spc="-10">
                <a:solidFill>
                  <a:srgbClr val="D51490"/>
                </a:solidFill>
                <a:latin typeface="Tahoma"/>
                <a:cs typeface="Tahoma"/>
              </a:rPr>
              <a:t>——1120</a:t>
            </a:r>
            <a:r>
              <a:rPr sz="2800" b="1" spc="-20">
                <a:solidFill>
                  <a:srgbClr val="D51490"/>
                </a:solidFill>
                <a:latin typeface="Microsoft JhengHei"/>
                <a:cs typeface="Microsoft JhengHei"/>
              </a:rPr>
              <a:t>克左右</a:t>
            </a:r>
            <a:endParaRPr sz="2800">
              <a:latin typeface="Microsoft JhengHei"/>
              <a:cs typeface="Microsoft JhengHei"/>
            </a:endParaRPr>
          </a:p>
          <a:p>
            <a:pPr marL="1158240">
              <a:lnSpc>
                <a:spcPct val="100000"/>
              </a:lnSpc>
              <a:spcBef>
                <a:spcPts val="140"/>
              </a:spcBef>
            </a:pPr>
            <a:r>
              <a:rPr sz="4000" b="1">
                <a:solidFill>
                  <a:srgbClr val="9900CC"/>
                </a:solidFill>
                <a:latin typeface="Microsoft JhengHei"/>
                <a:cs typeface="Microsoft JhengHei"/>
              </a:rPr>
              <a:t>（成年人</a:t>
            </a:r>
            <a:r>
              <a:rPr sz="4000" b="1" spc="-50">
                <a:solidFill>
                  <a:srgbClr val="9900CC"/>
                </a:solidFill>
                <a:latin typeface="Microsoft JhengHei"/>
                <a:cs typeface="Microsoft JhengHei"/>
              </a:rPr>
              <a:t>）</a:t>
            </a:r>
            <a:endParaRPr sz="40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4579" y="2352638"/>
            <a:ext cx="20351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FF99"/>
                </a:solidFill>
                <a:latin typeface="Microsoft JhengHei"/>
                <a:cs typeface="Microsoft JhengHei"/>
              </a:rPr>
              <a:t>一个苹果重</a:t>
            </a:r>
            <a:r>
              <a:rPr sz="2000" b="1" spc="-10">
                <a:solidFill>
                  <a:srgbClr val="FFFF99"/>
                </a:solidFill>
                <a:latin typeface="Tahoma"/>
                <a:cs typeface="Tahoma"/>
              </a:rPr>
              <a:t>140</a:t>
            </a:r>
            <a:r>
              <a:rPr sz="2000" b="1" spc="-50">
                <a:solidFill>
                  <a:srgbClr val="FFFF99"/>
                </a:solidFill>
                <a:latin typeface="Microsoft JhengHei"/>
                <a:cs typeface="Microsoft JhengHei"/>
              </a:rPr>
              <a:t>克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37396" y="2884130"/>
            <a:ext cx="1633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FFFF99"/>
                </a:solidFill>
                <a:latin typeface="Microsoft JhengHei"/>
                <a:cs typeface="Microsoft JhengHei"/>
              </a:rPr>
              <a:t>有</a:t>
            </a:r>
            <a:r>
              <a:rPr sz="2400" b="1" spc="-10">
                <a:solidFill>
                  <a:srgbClr val="FFFF99"/>
                </a:solidFill>
                <a:latin typeface="Tahoma"/>
                <a:cs typeface="Tahoma"/>
              </a:rPr>
              <a:t>10</a:t>
            </a:r>
            <a:r>
              <a:rPr sz="2400" b="1" spc="-20">
                <a:solidFill>
                  <a:srgbClr val="FFFF99"/>
                </a:solidFill>
                <a:latin typeface="Microsoft JhengHei"/>
                <a:cs typeface="Microsoft JhengHei"/>
              </a:rPr>
              <a:t>个苹果</a:t>
            </a:r>
            <a:endParaRPr sz="2400">
              <a:latin typeface="Microsoft JhengHei"/>
              <a:cs typeface="Microsoft JhengHe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23875" y="2487617"/>
            <a:ext cx="2170430" cy="1339850"/>
            <a:chOff x="423875" y="2487617"/>
            <a:chExt cx="2170430" cy="1339850"/>
          </a:xfrm>
        </p:grpSpPr>
        <p:sp>
          <p:nvSpPr>
            <p:cNvPr id="12" name="object 12"/>
            <p:cNvSpPr/>
            <p:nvPr/>
          </p:nvSpPr>
          <p:spPr>
            <a:xfrm>
              <a:off x="468321" y="2492379"/>
              <a:ext cx="2089150" cy="1325880"/>
            </a:xfrm>
            <a:custGeom>
              <a:rect l="l" t="t" r="r" b="b"/>
              <a:pathLst>
                <a:path w="2089150" h="1325879">
                  <a:moveTo>
                    <a:pt x="1360444" y="1325543"/>
                  </a:moveTo>
                  <a:lnTo>
                    <a:pt x="1039964" y="1022340"/>
                  </a:lnTo>
                  <a:lnTo>
                    <a:pt x="976341" y="1021270"/>
                  </a:lnTo>
                  <a:lnTo>
                    <a:pt x="913742" y="1018372"/>
                  </a:lnTo>
                  <a:lnTo>
                    <a:pt x="852277" y="1013699"/>
                  </a:lnTo>
                  <a:lnTo>
                    <a:pt x="792054" y="1007306"/>
                  </a:lnTo>
                  <a:lnTo>
                    <a:pt x="733182" y="999247"/>
                  </a:lnTo>
                  <a:lnTo>
                    <a:pt x="675770" y="989574"/>
                  </a:lnTo>
                  <a:lnTo>
                    <a:pt x="619926" y="978342"/>
                  </a:lnTo>
                  <a:lnTo>
                    <a:pt x="565760" y="965604"/>
                  </a:lnTo>
                  <a:lnTo>
                    <a:pt x="513381" y="951414"/>
                  </a:lnTo>
                  <a:lnTo>
                    <a:pt x="462896" y="935825"/>
                  </a:lnTo>
                  <a:lnTo>
                    <a:pt x="414415" y="918892"/>
                  </a:lnTo>
                  <a:lnTo>
                    <a:pt x="368047" y="900668"/>
                  </a:lnTo>
                  <a:lnTo>
                    <a:pt x="323899" y="881207"/>
                  </a:lnTo>
                  <a:lnTo>
                    <a:pt x="282082" y="860563"/>
                  </a:lnTo>
                  <a:lnTo>
                    <a:pt x="242704" y="838788"/>
                  </a:lnTo>
                  <a:lnTo>
                    <a:pt x="205874" y="815938"/>
                  </a:lnTo>
                  <a:lnTo>
                    <a:pt x="171700" y="792065"/>
                  </a:lnTo>
                  <a:lnTo>
                    <a:pt x="140292" y="767223"/>
                  </a:lnTo>
                  <a:lnTo>
                    <a:pt x="111757" y="741466"/>
                  </a:lnTo>
                  <a:lnTo>
                    <a:pt x="63745" y="687423"/>
                  </a:lnTo>
                  <a:lnTo>
                    <a:pt x="28535" y="630364"/>
                  </a:lnTo>
                  <a:lnTo>
                    <a:pt x="6996" y="570719"/>
                  </a:lnTo>
                  <a:lnTo>
                    <a:pt x="0" y="508918"/>
                  </a:lnTo>
                  <a:lnTo>
                    <a:pt x="2186" y="477783"/>
                  </a:lnTo>
                  <a:lnTo>
                    <a:pt x="17656" y="417071"/>
                  </a:lnTo>
                  <a:lnTo>
                    <a:pt x="47189" y="358791"/>
                  </a:lnTo>
                  <a:lnTo>
                    <a:pt x="89908" y="303368"/>
                  </a:lnTo>
                  <a:lnTo>
                    <a:pt x="144935" y="251228"/>
                  </a:lnTo>
                  <a:lnTo>
                    <a:pt x="176789" y="226523"/>
                  </a:lnTo>
                  <a:lnTo>
                    <a:pt x="211392" y="202798"/>
                  </a:lnTo>
                  <a:lnTo>
                    <a:pt x="248632" y="180107"/>
                  </a:lnTo>
                  <a:lnTo>
                    <a:pt x="288400" y="158504"/>
                  </a:lnTo>
                  <a:lnTo>
                    <a:pt x="330587" y="138040"/>
                  </a:lnTo>
                  <a:lnTo>
                    <a:pt x="375083" y="118770"/>
                  </a:lnTo>
                  <a:lnTo>
                    <a:pt x="421777" y="100747"/>
                  </a:lnTo>
                  <a:lnTo>
                    <a:pt x="470561" y="84023"/>
                  </a:lnTo>
                  <a:lnTo>
                    <a:pt x="521324" y="68653"/>
                  </a:lnTo>
                  <a:lnTo>
                    <a:pt x="573957" y="54689"/>
                  </a:lnTo>
                  <a:lnTo>
                    <a:pt x="628350" y="42185"/>
                  </a:lnTo>
                  <a:lnTo>
                    <a:pt x="684394" y="31194"/>
                  </a:lnTo>
                  <a:lnTo>
                    <a:pt x="741978" y="21769"/>
                  </a:lnTo>
                  <a:lnTo>
                    <a:pt x="800992" y="13963"/>
                  </a:lnTo>
                  <a:lnTo>
                    <a:pt x="861328" y="7830"/>
                  </a:lnTo>
                  <a:lnTo>
                    <a:pt x="922875" y="3423"/>
                  </a:lnTo>
                  <a:lnTo>
                    <a:pt x="985523" y="795"/>
                  </a:lnTo>
                  <a:lnTo>
                    <a:pt x="1049164" y="0"/>
                  </a:lnTo>
                  <a:lnTo>
                    <a:pt x="1112787" y="1069"/>
                  </a:lnTo>
                  <a:lnTo>
                    <a:pt x="1175386" y="3967"/>
                  </a:lnTo>
                  <a:lnTo>
                    <a:pt x="1236851" y="8640"/>
                  </a:lnTo>
                  <a:lnTo>
                    <a:pt x="1297074" y="15032"/>
                  </a:lnTo>
                  <a:lnTo>
                    <a:pt x="1355946" y="23092"/>
                  </a:lnTo>
                  <a:lnTo>
                    <a:pt x="1413358" y="32765"/>
                  </a:lnTo>
                  <a:lnTo>
                    <a:pt x="1469202" y="43997"/>
                  </a:lnTo>
                  <a:lnTo>
                    <a:pt x="1523368" y="56735"/>
                  </a:lnTo>
                  <a:lnTo>
                    <a:pt x="1575747" y="70925"/>
                  </a:lnTo>
                  <a:lnTo>
                    <a:pt x="1626232" y="86513"/>
                  </a:lnTo>
                  <a:lnTo>
                    <a:pt x="1674713" y="103446"/>
                  </a:lnTo>
                  <a:lnTo>
                    <a:pt x="1721082" y="121670"/>
                  </a:lnTo>
                  <a:lnTo>
                    <a:pt x="1765229" y="141131"/>
                  </a:lnTo>
                  <a:lnTo>
                    <a:pt x="1807046" y="161776"/>
                  </a:lnTo>
                  <a:lnTo>
                    <a:pt x="1846424" y="183551"/>
                  </a:lnTo>
                  <a:lnTo>
                    <a:pt x="1883254" y="206401"/>
                  </a:lnTo>
                  <a:lnTo>
                    <a:pt x="1917428" y="230274"/>
                  </a:lnTo>
                  <a:lnTo>
                    <a:pt x="1948837" y="255116"/>
                  </a:lnTo>
                  <a:lnTo>
                    <a:pt x="1977371" y="280872"/>
                  </a:lnTo>
                  <a:lnTo>
                    <a:pt x="2025383" y="334916"/>
                  </a:lnTo>
                  <a:lnTo>
                    <a:pt x="2060594" y="391974"/>
                  </a:lnTo>
                  <a:lnTo>
                    <a:pt x="2082133" y="451619"/>
                  </a:lnTo>
                  <a:lnTo>
                    <a:pt x="2089129" y="513420"/>
                  </a:lnTo>
                  <a:lnTo>
                    <a:pt x="2086446" y="547936"/>
                  </a:lnTo>
                  <a:lnTo>
                    <a:pt x="2067238" y="615413"/>
                  </a:lnTo>
                  <a:lnTo>
                    <a:pt x="2030416" y="680214"/>
                  </a:lnTo>
                  <a:lnTo>
                    <a:pt x="2005716" y="711384"/>
                  </a:lnTo>
                  <a:lnTo>
                    <a:pt x="1976991" y="741612"/>
                  </a:lnTo>
                  <a:lnTo>
                    <a:pt x="1944369" y="770806"/>
                  </a:lnTo>
                  <a:lnTo>
                    <a:pt x="1907976" y="798878"/>
                  </a:lnTo>
                  <a:lnTo>
                    <a:pt x="1867939" y="825734"/>
                  </a:lnTo>
                  <a:lnTo>
                    <a:pt x="1824383" y="851286"/>
                  </a:lnTo>
                  <a:lnTo>
                    <a:pt x="1777435" y="875441"/>
                  </a:lnTo>
                  <a:lnTo>
                    <a:pt x="1727222" y="898109"/>
                  </a:lnTo>
                  <a:lnTo>
                    <a:pt x="1673870" y="919199"/>
                  </a:lnTo>
                  <a:lnTo>
                    <a:pt x="1617505" y="938620"/>
                  </a:lnTo>
                  <a:lnTo>
                    <a:pt x="1558255" y="956281"/>
                  </a:lnTo>
                  <a:lnTo>
                    <a:pt x="1496245" y="972092"/>
                  </a:lnTo>
                  <a:lnTo>
                    <a:pt x="1431602" y="985961"/>
                  </a:lnTo>
                  <a:lnTo>
                    <a:pt x="1360444" y="1325543"/>
                  </a:lnTo>
                  <a:close/>
                </a:path>
              </a:pathLst>
            </a:custGeom>
            <a:solidFill>
              <a:srgbClr val="CC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68321" y="2492379"/>
              <a:ext cx="2089150" cy="1325880"/>
            </a:xfrm>
            <a:custGeom>
              <a:rect l="l" t="t" r="r" b="b"/>
              <a:pathLst>
                <a:path w="2089150" h="1325879">
                  <a:moveTo>
                    <a:pt x="1360444" y="1325543"/>
                  </a:moveTo>
                  <a:lnTo>
                    <a:pt x="1039964" y="1022340"/>
                  </a:lnTo>
                  <a:lnTo>
                    <a:pt x="976341" y="1021270"/>
                  </a:lnTo>
                  <a:lnTo>
                    <a:pt x="913742" y="1018372"/>
                  </a:lnTo>
                  <a:lnTo>
                    <a:pt x="852277" y="1013699"/>
                  </a:lnTo>
                  <a:lnTo>
                    <a:pt x="792054" y="1007306"/>
                  </a:lnTo>
                  <a:lnTo>
                    <a:pt x="733182" y="999247"/>
                  </a:lnTo>
                  <a:lnTo>
                    <a:pt x="675770" y="989574"/>
                  </a:lnTo>
                  <a:lnTo>
                    <a:pt x="619926" y="978342"/>
                  </a:lnTo>
                  <a:lnTo>
                    <a:pt x="565760" y="965604"/>
                  </a:lnTo>
                  <a:lnTo>
                    <a:pt x="513381" y="951414"/>
                  </a:lnTo>
                  <a:lnTo>
                    <a:pt x="462896" y="935825"/>
                  </a:lnTo>
                  <a:lnTo>
                    <a:pt x="414415" y="918892"/>
                  </a:lnTo>
                  <a:lnTo>
                    <a:pt x="368047" y="900668"/>
                  </a:lnTo>
                  <a:lnTo>
                    <a:pt x="323899" y="881207"/>
                  </a:lnTo>
                  <a:lnTo>
                    <a:pt x="282082" y="860563"/>
                  </a:lnTo>
                  <a:lnTo>
                    <a:pt x="242704" y="838788"/>
                  </a:lnTo>
                  <a:lnTo>
                    <a:pt x="205874" y="815938"/>
                  </a:lnTo>
                  <a:lnTo>
                    <a:pt x="171700" y="792065"/>
                  </a:lnTo>
                  <a:lnTo>
                    <a:pt x="140292" y="767223"/>
                  </a:lnTo>
                  <a:lnTo>
                    <a:pt x="111757" y="741466"/>
                  </a:lnTo>
                  <a:lnTo>
                    <a:pt x="63745" y="687423"/>
                  </a:lnTo>
                  <a:lnTo>
                    <a:pt x="28535" y="630364"/>
                  </a:lnTo>
                  <a:lnTo>
                    <a:pt x="6996" y="570719"/>
                  </a:lnTo>
                  <a:lnTo>
                    <a:pt x="0" y="508918"/>
                  </a:lnTo>
                  <a:lnTo>
                    <a:pt x="8108" y="447150"/>
                  </a:lnTo>
                  <a:lnTo>
                    <a:pt x="30719" y="387600"/>
                  </a:lnTo>
                  <a:lnTo>
                    <a:pt x="66955" y="330695"/>
                  </a:lnTo>
                  <a:lnTo>
                    <a:pt x="115938" y="276861"/>
                  </a:lnTo>
                  <a:lnTo>
                    <a:pt x="144935" y="251228"/>
                  </a:lnTo>
                  <a:lnTo>
                    <a:pt x="176789" y="226523"/>
                  </a:lnTo>
                  <a:lnTo>
                    <a:pt x="211392" y="202798"/>
                  </a:lnTo>
                  <a:lnTo>
                    <a:pt x="248632" y="180107"/>
                  </a:lnTo>
                  <a:lnTo>
                    <a:pt x="288400" y="158504"/>
                  </a:lnTo>
                  <a:lnTo>
                    <a:pt x="330587" y="138040"/>
                  </a:lnTo>
                  <a:lnTo>
                    <a:pt x="375083" y="118770"/>
                  </a:lnTo>
                  <a:lnTo>
                    <a:pt x="421777" y="100747"/>
                  </a:lnTo>
                  <a:lnTo>
                    <a:pt x="470561" y="84023"/>
                  </a:lnTo>
                  <a:lnTo>
                    <a:pt x="521324" y="68653"/>
                  </a:lnTo>
                  <a:lnTo>
                    <a:pt x="573957" y="54689"/>
                  </a:lnTo>
                  <a:lnTo>
                    <a:pt x="628350" y="42185"/>
                  </a:lnTo>
                  <a:lnTo>
                    <a:pt x="684394" y="31194"/>
                  </a:lnTo>
                  <a:lnTo>
                    <a:pt x="741978" y="21769"/>
                  </a:lnTo>
                  <a:lnTo>
                    <a:pt x="800992" y="13963"/>
                  </a:lnTo>
                  <a:lnTo>
                    <a:pt x="861328" y="7830"/>
                  </a:lnTo>
                  <a:lnTo>
                    <a:pt x="922875" y="3423"/>
                  </a:lnTo>
                  <a:lnTo>
                    <a:pt x="985523" y="795"/>
                  </a:lnTo>
                  <a:lnTo>
                    <a:pt x="1049164" y="0"/>
                  </a:lnTo>
                  <a:lnTo>
                    <a:pt x="1112787" y="1069"/>
                  </a:lnTo>
                  <a:lnTo>
                    <a:pt x="1175386" y="3967"/>
                  </a:lnTo>
                  <a:lnTo>
                    <a:pt x="1236851" y="8640"/>
                  </a:lnTo>
                  <a:lnTo>
                    <a:pt x="1297074" y="15032"/>
                  </a:lnTo>
                  <a:lnTo>
                    <a:pt x="1355946" y="23092"/>
                  </a:lnTo>
                  <a:lnTo>
                    <a:pt x="1413358" y="32765"/>
                  </a:lnTo>
                  <a:lnTo>
                    <a:pt x="1469202" y="43997"/>
                  </a:lnTo>
                  <a:lnTo>
                    <a:pt x="1523368" y="56735"/>
                  </a:lnTo>
                  <a:lnTo>
                    <a:pt x="1575747" y="70925"/>
                  </a:lnTo>
                  <a:lnTo>
                    <a:pt x="1626232" y="86513"/>
                  </a:lnTo>
                  <a:lnTo>
                    <a:pt x="1674713" y="103446"/>
                  </a:lnTo>
                  <a:lnTo>
                    <a:pt x="1721082" y="121670"/>
                  </a:lnTo>
                  <a:lnTo>
                    <a:pt x="1765229" y="141131"/>
                  </a:lnTo>
                  <a:lnTo>
                    <a:pt x="1807046" y="161776"/>
                  </a:lnTo>
                  <a:lnTo>
                    <a:pt x="1846424" y="183551"/>
                  </a:lnTo>
                  <a:lnTo>
                    <a:pt x="1883254" y="206401"/>
                  </a:lnTo>
                  <a:lnTo>
                    <a:pt x="1917428" y="230274"/>
                  </a:lnTo>
                  <a:lnTo>
                    <a:pt x="1948837" y="255116"/>
                  </a:lnTo>
                  <a:lnTo>
                    <a:pt x="1977371" y="280872"/>
                  </a:lnTo>
                  <a:lnTo>
                    <a:pt x="2025383" y="334916"/>
                  </a:lnTo>
                  <a:lnTo>
                    <a:pt x="2060594" y="391974"/>
                  </a:lnTo>
                  <a:lnTo>
                    <a:pt x="2082133" y="451619"/>
                  </a:lnTo>
                  <a:lnTo>
                    <a:pt x="2089129" y="513420"/>
                  </a:lnTo>
                  <a:lnTo>
                    <a:pt x="2079107" y="581964"/>
                  </a:lnTo>
                  <a:lnTo>
                    <a:pt x="2050965" y="648194"/>
                  </a:lnTo>
                  <a:lnTo>
                    <a:pt x="2005716" y="711384"/>
                  </a:lnTo>
                  <a:lnTo>
                    <a:pt x="1976991" y="741612"/>
                  </a:lnTo>
                  <a:lnTo>
                    <a:pt x="1944369" y="770806"/>
                  </a:lnTo>
                  <a:lnTo>
                    <a:pt x="1907976" y="798878"/>
                  </a:lnTo>
                  <a:lnTo>
                    <a:pt x="1867939" y="825734"/>
                  </a:lnTo>
                  <a:lnTo>
                    <a:pt x="1824383" y="851286"/>
                  </a:lnTo>
                  <a:lnTo>
                    <a:pt x="1777435" y="875441"/>
                  </a:lnTo>
                  <a:lnTo>
                    <a:pt x="1727222" y="898109"/>
                  </a:lnTo>
                  <a:lnTo>
                    <a:pt x="1673870" y="919199"/>
                  </a:lnTo>
                  <a:lnTo>
                    <a:pt x="1617505" y="938620"/>
                  </a:lnTo>
                  <a:lnTo>
                    <a:pt x="1558255" y="956281"/>
                  </a:lnTo>
                  <a:lnTo>
                    <a:pt x="1496245" y="972092"/>
                  </a:lnTo>
                  <a:lnTo>
                    <a:pt x="1431602" y="985961"/>
                  </a:lnTo>
                  <a:lnTo>
                    <a:pt x="1360444" y="1325543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28638" y="2500317"/>
              <a:ext cx="2160905" cy="1322705"/>
            </a:xfrm>
            <a:custGeom>
              <a:rect l="l" t="t" r="r" b="b"/>
              <a:pathLst>
                <a:path w="2160905" h="1322704">
                  <a:moveTo>
                    <a:pt x="1430274" y="1322379"/>
                  </a:moveTo>
                  <a:lnTo>
                    <a:pt x="1085648" y="1008049"/>
                  </a:lnTo>
                  <a:lnTo>
                    <a:pt x="1022165" y="1007341"/>
                  </a:lnTo>
                  <a:lnTo>
                    <a:pt x="959629" y="1004950"/>
                  </a:lnTo>
                  <a:lnTo>
                    <a:pt x="898143" y="1000925"/>
                  </a:lnTo>
                  <a:lnTo>
                    <a:pt x="837808" y="995312"/>
                  </a:lnTo>
                  <a:lnTo>
                    <a:pt x="778727" y="988158"/>
                  </a:lnTo>
                  <a:lnTo>
                    <a:pt x="721002" y="979510"/>
                  </a:lnTo>
                  <a:lnTo>
                    <a:pt x="664733" y="969415"/>
                  </a:lnTo>
                  <a:lnTo>
                    <a:pt x="610023" y="957921"/>
                  </a:lnTo>
                  <a:lnTo>
                    <a:pt x="556974" y="945074"/>
                  </a:lnTo>
                  <a:lnTo>
                    <a:pt x="505687" y="930921"/>
                  </a:lnTo>
                  <a:lnTo>
                    <a:pt x="456265" y="915510"/>
                  </a:lnTo>
                  <a:lnTo>
                    <a:pt x="408809" y="898887"/>
                  </a:lnTo>
                  <a:lnTo>
                    <a:pt x="363421" y="881100"/>
                  </a:lnTo>
                  <a:lnTo>
                    <a:pt x="320202" y="862195"/>
                  </a:lnTo>
                  <a:lnTo>
                    <a:pt x="279256" y="842219"/>
                  </a:lnTo>
                  <a:lnTo>
                    <a:pt x="240683" y="821220"/>
                  </a:lnTo>
                  <a:lnTo>
                    <a:pt x="204585" y="799245"/>
                  </a:lnTo>
                  <a:lnTo>
                    <a:pt x="171064" y="776341"/>
                  </a:lnTo>
                  <a:lnTo>
                    <a:pt x="140222" y="752554"/>
                  </a:lnTo>
                  <a:lnTo>
                    <a:pt x="86983" y="702521"/>
                  </a:lnTo>
                  <a:lnTo>
                    <a:pt x="45681" y="649524"/>
                  </a:lnTo>
                  <a:lnTo>
                    <a:pt x="17132" y="593938"/>
                  </a:lnTo>
                  <a:lnTo>
                    <a:pt x="2149" y="536140"/>
                  </a:lnTo>
                  <a:lnTo>
                    <a:pt x="0" y="506529"/>
                  </a:lnTo>
                  <a:lnTo>
                    <a:pt x="1518" y="476910"/>
                  </a:lnTo>
                  <a:lnTo>
                    <a:pt x="15269" y="419045"/>
                  </a:lnTo>
                  <a:lnTo>
                    <a:pt x="42633" y="363329"/>
                  </a:lnTo>
                  <a:lnTo>
                    <a:pt x="82804" y="310143"/>
                  </a:lnTo>
                  <a:lnTo>
                    <a:pt x="134975" y="259866"/>
                  </a:lnTo>
                  <a:lnTo>
                    <a:pt x="165308" y="235937"/>
                  </a:lnTo>
                  <a:lnTo>
                    <a:pt x="198339" y="212878"/>
                  </a:lnTo>
                  <a:lnTo>
                    <a:pt x="233967" y="190737"/>
                  </a:lnTo>
                  <a:lnTo>
                    <a:pt x="272091" y="169560"/>
                  </a:lnTo>
                  <a:lnTo>
                    <a:pt x="312610" y="149396"/>
                  </a:lnTo>
                  <a:lnTo>
                    <a:pt x="355424" y="130292"/>
                  </a:lnTo>
                  <a:lnTo>
                    <a:pt x="400431" y="112295"/>
                  </a:lnTo>
                  <a:lnTo>
                    <a:pt x="447530" y="95453"/>
                  </a:lnTo>
                  <a:lnTo>
                    <a:pt x="496622" y="79813"/>
                  </a:lnTo>
                  <a:lnTo>
                    <a:pt x="547604" y="65423"/>
                  </a:lnTo>
                  <a:lnTo>
                    <a:pt x="600377" y="52331"/>
                  </a:lnTo>
                  <a:lnTo>
                    <a:pt x="654840" y="40583"/>
                  </a:lnTo>
                  <a:lnTo>
                    <a:pt x="710890" y="30228"/>
                  </a:lnTo>
                  <a:lnTo>
                    <a:pt x="768429" y="21313"/>
                  </a:lnTo>
                  <a:lnTo>
                    <a:pt x="827355" y="13885"/>
                  </a:lnTo>
                  <a:lnTo>
                    <a:pt x="887567" y="7993"/>
                  </a:lnTo>
                  <a:lnTo>
                    <a:pt x="948964" y="3683"/>
                  </a:lnTo>
                  <a:lnTo>
                    <a:pt x="1011446" y="1002"/>
                  </a:lnTo>
                  <a:lnTo>
                    <a:pt x="1074911" y="0"/>
                  </a:lnTo>
                  <a:lnTo>
                    <a:pt x="1138395" y="708"/>
                  </a:lnTo>
                  <a:lnTo>
                    <a:pt x="1200931" y="3098"/>
                  </a:lnTo>
                  <a:lnTo>
                    <a:pt x="1262417" y="7124"/>
                  </a:lnTo>
                  <a:lnTo>
                    <a:pt x="1322752" y="12737"/>
                  </a:lnTo>
                  <a:lnTo>
                    <a:pt x="1381833" y="19891"/>
                  </a:lnTo>
                  <a:lnTo>
                    <a:pt x="1439558" y="28539"/>
                  </a:lnTo>
                  <a:lnTo>
                    <a:pt x="1495827" y="38633"/>
                  </a:lnTo>
                  <a:lnTo>
                    <a:pt x="1550537" y="50128"/>
                  </a:lnTo>
                  <a:lnTo>
                    <a:pt x="1603586" y="62975"/>
                  </a:lnTo>
                  <a:lnTo>
                    <a:pt x="1654873" y="77127"/>
                  </a:lnTo>
                  <a:lnTo>
                    <a:pt x="1704295" y="92538"/>
                  </a:lnTo>
                  <a:lnTo>
                    <a:pt x="1751751" y="109161"/>
                  </a:lnTo>
                  <a:lnTo>
                    <a:pt x="1797139" y="126949"/>
                  </a:lnTo>
                  <a:lnTo>
                    <a:pt x="1840358" y="145854"/>
                  </a:lnTo>
                  <a:lnTo>
                    <a:pt x="1881304" y="165829"/>
                  </a:lnTo>
                  <a:lnTo>
                    <a:pt x="1919877" y="186828"/>
                  </a:lnTo>
                  <a:lnTo>
                    <a:pt x="1955975" y="208803"/>
                  </a:lnTo>
                  <a:lnTo>
                    <a:pt x="1989496" y="231707"/>
                  </a:lnTo>
                  <a:lnTo>
                    <a:pt x="2020338" y="255494"/>
                  </a:lnTo>
                  <a:lnTo>
                    <a:pt x="2073577" y="305527"/>
                  </a:lnTo>
                  <a:lnTo>
                    <a:pt x="2114879" y="358524"/>
                  </a:lnTo>
                  <a:lnTo>
                    <a:pt x="2143429" y="414110"/>
                  </a:lnTo>
                  <a:lnTo>
                    <a:pt x="2158411" y="471908"/>
                  </a:lnTo>
                  <a:lnTo>
                    <a:pt x="2160561" y="501519"/>
                  </a:lnTo>
                  <a:lnTo>
                    <a:pt x="2158701" y="533782"/>
                  </a:lnTo>
                  <a:lnTo>
                    <a:pt x="2142083" y="597006"/>
                  </a:lnTo>
                  <a:lnTo>
                    <a:pt x="2108995" y="657984"/>
                  </a:lnTo>
                  <a:lnTo>
                    <a:pt x="2060315" y="716102"/>
                  </a:lnTo>
                  <a:lnTo>
                    <a:pt x="2030403" y="743897"/>
                  </a:lnTo>
                  <a:lnTo>
                    <a:pt x="1996921" y="770747"/>
                  </a:lnTo>
                  <a:lnTo>
                    <a:pt x="1959980" y="796576"/>
                  </a:lnTo>
                  <a:lnTo>
                    <a:pt x="1919690" y="821306"/>
                  </a:lnTo>
                  <a:lnTo>
                    <a:pt x="1876159" y="844862"/>
                  </a:lnTo>
                  <a:lnTo>
                    <a:pt x="1829499" y="867165"/>
                  </a:lnTo>
                  <a:lnTo>
                    <a:pt x="1779817" y="888141"/>
                  </a:lnTo>
                  <a:lnTo>
                    <a:pt x="1727225" y="907711"/>
                  </a:lnTo>
                  <a:lnTo>
                    <a:pt x="1671831" y="925800"/>
                  </a:lnTo>
                  <a:lnTo>
                    <a:pt x="1613746" y="942330"/>
                  </a:lnTo>
                  <a:lnTo>
                    <a:pt x="1553079" y="957225"/>
                  </a:lnTo>
                  <a:lnTo>
                    <a:pt x="1489940" y="970409"/>
                  </a:lnTo>
                  <a:lnTo>
                    <a:pt x="1430274" y="1322379"/>
                  </a:lnTo>
                  <a:close/>
                </a:path>
              </a:pathLst>
            </a:custGeom>
            <a:solidFill>
              <a:srgbClr val="CC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28638" y="2500317"/>
              <a:ext cx="2160905" cy="1322705"/>
            </a:xfrm>
            <a:custGeom>
              <a:rect l="l" t="t" r="r" b="b"/>
              <a:pathLst>
                <a:path w="2160905" h="1322704">
                  <a:moveTo>
                    <a:pt x="1430274" y="1322379"/>
                  </a:moveTo>
                  <a:lnTo>
                    <a:pt x="1085648" y="1008049"/>
                  </a:lnTo>
                  <a:lnTo>
                    <a:pt x="1022165" y="1007341"/>
                  </a:lnTo>
                  <a:lnTo>
                    <a:pt x="959629" y="1004950"/>
                  </a:lnTo>
                  <a:lnTo>
                    <a:pt x="898143" y="1000925"/>
                  </a:lnTo>
                  <a:lnTo>
                    <a:pt x="837808" y="995312"/>
                  </a:lnTo>
                  <a:lnTo>
                    <a:pt x="778727" y="988158"/>
                  </a:lnTo>
                  <a:lnTo>
                    <a:pt x="721002" y="979510"/>
                  </a:lnTo>
                  <a:lnTo>
                    <a:pt x="664733" y="969415"/>
                  </a:lnTo>
                  <a:lnTo>
                    <a:pt x="610023" y="957921"/>
                  </a:lnTo>
                  <a:lnTo>
                    <a:pt x="556974" y="945074"/>
                  </a:lnTo>
                  <a:lnTo>
                    <a:pt x="505687" y="930921"/>
                  </a:lnTo>
                  <a:lnTo>
                    <a:pt x="456265" y="915510"/>
                  </a:lnTo>
                  <a:lnTo>
                    <a:pt x="408809" y="898887"/>
                  </a:lnTo>
                  <a:lnTo>
                    <a:pt x="363421" y="881100"/>
                  </a:lnTo>
                  <a:lnTo>
                    <a:pt x="320202" y="862195"/>
                  </a:lnTo>
                  <a:lnTo>
                    <a:pt x="279256" y="842219"/>
                  </a:lnTo>
                  <a:lnTo>
                    <a:pt x="240683" y="821220"/>
                  </a:lnTo>
                  <a:lnTo>
                    <a:pt x="204585" y="799245"/>
                  </a:lnTo>
                  <a:lnTo>
                    <a:pt x="171064" y="776341"/>
                  </a:lnTo>
                  <a:lnTo>
                    <a:pt x="140222" y="752554"/>
                  </a:lnTo>
                  <a:lnTo>
                    <a:pt x="86983" y="702521"/>
                  </a:lnTo>
                  <a:lnTo>
                    <a:pt x="45681" y="649524"/>
                  </a:lnTo>
                  <a:lnTo>
                    <a:pt x="17132" y="593938"/>
                  </a:lnTo>
                  <a:lnTo>
                    <a:pt x="2149" y="536140"/>
                  </a:lnTo>
                  <a:lnTo>
                    <a:pt x="0" y="506529"/>
                  </a:lnTo>
                  <a:lnTo>
                    <a:pt x="6641" y="447732"/>
                  </a:lnTo>
                  <a:lnTo>
                    <a:pt x="27300" y="390895"/>
                  </a:lnTo>
                  <a:lnTo>
                    <a:pt x="61168" y="336396"/>
                  </a:lnTo>
                  <a:lnTo>
                    <a:pt x="107440" y="284617"/>
                  </a:lnTo>
                  <a:lnTo>
                    <a:pt x="165308" y="235937"/>
                  </a:lnTo>
                  <a:lnTo>
                    <a:pt x="198339" y="212878"/>
                  </a:lnTo>
                  <a:lnTo>
                    <a:pt x="233967" y="190737"/>
                  </a:lnTo>
                  <a:lnTo>
                    <a:pt x="272091" y="169560"/>
                  </a:lnTo>
                  <a:lnTo>
                    <a:pt x="312610" y="149396"/>
                  </a:lnTo>
                  <a:lnTo>
                    <a:pt x="355424" y="130292"/>
                  </a:lnTo>
                  <a:lnTo>
                    <a:pt x="400431" y="112295"/>
                  </a:lnTo>
                  <a:lnTo>
                    <a:pt x="447530" y="95453"/>
                  </a:lnTo>
                  <a:lnTo>
                    <a:pt x="496622" y="79813"/>
                  </a:lnTo>
                  <a:lnTo>
                    <a:pt x="547604" y="65423"/>
                  </a:lnTo>
                  <a:lnTo>
                    <a:pt x="600377" y="52331"/>
                  </a:lnTo>
                  <a:lnTo>
                    <a:pt x="654840" y="40583"/>
                  </a:lnTo>
                  <a:lnTo>
                    <a:pt x="710890" y="30228"/>
                  </a:lnTo>
                  <a:lnTo>
                    <a:pt x="768429" y="21313"/>
                  </a:lnTo>
                  <a:lnTo>
                    <a:pt x="827355" y="13885"/>
                  </a:lnTo>
                  <a:lnTo>
                    <a:pt x="887567" y="7993"/>
                  </a:lnTo>
                  <a:lnTo>
                    <a:pt x="948964" y="3683"/>
                  </a:lnTo>
                  <a:lnTo>
                    <a:pt x="1011446" y="1002"/>
                  </a:lnTo>
                  <a:lnTo>
                    <a:pt x="1074911" y="0"/>
                  </a:lnTo>
                  <a:lnTo>
                    <a:pt x="1138395" y="708"/>
                  </a:lnTo>
                  <a:lnTo>
                    <a:pt x="1200931" y="3098"/>
                  </a:lnTo>
                  <a:lnTo>
                    <a:pt x="1262417" y="7124"/>
                  </a:lnTo>
                  <a:lnTo>
                    <a:pt x="1322752" y="12737"/>
                  </a:lnTo>
                  <a:lnTo>
                    <a:pt x="1381833" y="19891"/>
                  </a:lnTo>
                  <a:lnTo>
                    <a:pt x="1439558" y="28539"/>
                  </a:lnTo>
                  <a:lnTo>
                    <a:pt x="1495827" y="38633"/>
                  </a:lnTo>
                  <a:lnTo>
                    <a:pt x="1550537" y="50128"/>
                  </a:lnTo>
                  <a:lnTo>
                    <a:pt x="1603586" y="62975"/>
                  </a:lnTo>
                  <a:lnTo>
                    <a:pt x="1654873" y="77127"/>
                  </a:lnTo>
                  <a:lnTo>
                    <a:pt x="1704295" y="92538"/>
                  </a:lnTo>
                  <a:lnTo>
                    <a:pt x="1751751" y="109161"/>
                  </a:lnTo>
                  <a:lnTo>
                    <a:pt x="1797139" y="126949"/>
                  </a:lnTo>
                  <a:lnTo>
                    <a:pt x="1840358" y="145854"/>
                  </a:lnTo>
                  <a:lnTo>
                    <a:pt x="1881304" y="165829"/>
                  </a:lnTo>
                  <a:lnTo>
                    <a:pt x="1919877" y="186828"/>
                  </a:lnTo>
                  <a:lnTo>
                    <a:pt x="1955975" y="208803"/>
                  </a:lnTo>
                  <a:lnTo>
                    <a:pt x="1989496" y="231707"/>
                  </a:lnTo>
                  <a:lnTo>
                    <a:pt x="2020338" y="255494"/>
                  </a:lnTo>
                  <a:lnTo>
                    <a:pt x="2073577" y="305527"/>
                  </a:lnTo>
                  <a:lnTo>
                    <a:pt x="2114879" y="358524"/>
                  </a:lnTo>
                  <a:lnTo>
                    <a:pt x="2143429" y="414110"/>
                  </a:lnTo>
                  <a:lnTo>
                    <a:pt x="2158411" y="471908"/>
                  </a:lnTo>
                  <a:lnTo>
                    <a:pt x="2160561" y="501519"/>
                  </a:lnTo>
                  <a:lnTo>
                    <a:pt x="2152506" y="565636"/>
                  </a:lnTo>
                  <a:lnTo>
                    <a:pt x="2127543" y="627814"/>
                  </a:lnTo>
                  <a:lnTo>
                    <a:pt x="2086549" y="687439"/>
                  </a:lnTo>
                  <a:lnTo>
                    <a:pt x="2060315" y="716102"/>
                  </a:lnTo>
                  <a:lnTo>
                    <a:pt x="2030403" y="743897"/>
                  </a:lnTo>
                  <a:lnTo>
                    <a:pt x="1996921" y="770747"/>
                  </a:lnTo>
                  <a:lnTo>
                    <a:pt x="1959980" y="796576"/>
                  </a:lnTo>
                  <a:lnTo>
                    <a:pt x="1919690" y="821306"/>
                  </a:lnTo>
                  <a:lnTo>
                    <a:pt x="1876159" y="844862"/>
                  </a:lnTo>
                  <a:lnTo>
                    <a:pt x="1829499" y="867165"/>
                  </a:lnTo>
                  <a:lnTo>
                    <a:pt x="1779817" y="888141"/>
                  </a:lnTo>
                  <a:lnTo>
                    <a:pt x="1727225" y="907711"/>
                  </a:lnTo>
                  <a:lnTo>
                    <a:pt x="1671831" y="925800"/>
                  </a:lnTo>
                  <a:lnTo>
                    <a:pt x="1613746" y="942330"/>
                  </a:lnTo>
                  <a:lnTo>
                    <a:pt x="1553079" y="957225"/>
                  </a:lnTo>
                  <a:lnTo>
                    <a:pt x="1489940" y="970409"/>
                  </a:lnTo>
                  <a:lnTo>
                    <a:pt x="1430274" y="132237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823912" y="2678789"/>
            <a:ext cx="13703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200" spc="-1425">
                <a:solidFill>
                  <a:srgbClr val="990099"/>
                </a:solidFill>
                <a:latin typeface="Tahoma"/>
                <a:cs typeface="Tahoma"/>
              </a:rPr>
              <a:t>1</a:t>
            </a:r>
            <a:r>
              <a:rPr sz="4800" b="1" spc="-2677" baseline="-11284">
                <a:solidFill>
                  <a:srgbClr val="990099"/>
                </a:solidFill>
                <a:latin typeface="Microsoft JhengHei"/>
                <a:cs typeface="Microsoft JhengHei"/>
              </a:rPr>
              <a:t>脑</a:t>
            </a:r>
            <a:r>
              <a:rPr sz="3200" spc="-5">
                <a:solidFill>
                  <a:srgbClr val="990099"/>
                </a:solidFill>
                <a:latin typeface="Tahoma"/>
                <a:cs typeface="Tahoma"/>
              </a:rPr>
              <a:t>4</a:t>
            </a:r>
            <a:r>
              <a:rPr sz="3200" spc="-1710">
                <a:solidFill>
                  <a:srgbClr val="990099"/>
                </a:solidFill>
                <a:latin typeface="Tahoma"/>
                <a:cs typeface="Tahoma"/>
              </a:rPr>
              <a:t>0</a:t>
            </a:r>
            <a:r>
              <a:rPr sz="4800" b="1" spc="-2242" baseline="-11284">
                <a:solidFill>
                  <a:srgbClr val="990099"/>
                </a:solidFill>
                <a:latin typeface="Microsoft JhengHei"/>
                <a:cs typeface="Microsoft JhengHei"/>
              </a:rPr>
              <a:t>？</a:t>
            </a:r>
            <a:r>
              <a:rPr sz="3200" spc="5">
                <a:solidFill>
                  <a:srgbClr val="990099"/>
                </a:solidFill>
                <a:latin typeface="Tahoma"/>
                <a:cs typeface="Tahoma"/>
              </a:rPr>
              <a:t>0</a:t>
            </a:r>
            <a:r>
              <a:rPr sz="3200" b="1" spc="-50">
                <a:solidFill>
                  <a:srgbClr val="990099"/>
                </a:solidFill>
                <a:latin typeface="宋体"/>
                <a:cs typeface="宋体"/>
              </a:rPr>
              <a:t>克</a:t>
            </a:r>
            <a:endParaRPr sz="3200">
              <a:latin typeface="宋体"/>
              <a:cs typeface="宋体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74702" y="2908722"/>
            <a:ext cx="2943225" cy="171259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 indent="810895">
              <a:lnSpc>
                <a:spcPct val="100000"/>
              </a:lnSpc>
              <a:spcBef>
                <a:spcPts val="1040"/>
              </a:spcBef>
            </a:pPr>
            <a:r>
              <a:rPr sz="3200">
                <a:solidFill>
                  <a:srgbClr val="2B06AD"/>
                </a:solidFill>
                <a:latin typeface="宋体"/>
                <a:cs typeface="宋体"/>
              </a:rPr>
              <a:t>脑重</a:t>
            </a:r>
            <a:r>
              <a:rPr sz="3200" spc="-10">
                <a:solidFill>
                  <a:srgbClr val="2B06AD"/>
                </a:solidFill>
                <a:latin typeface="Tahoma"/>
                <a:cs typeface="Tahoma"/>
              </a:rPr>
              <a:t>1400</a:t>
            </a:r>
            <a:r>
              <a:rPr sz="3200" spc="-50">
                <a:solidFill>
                  <a:srgbClr val="2B06AD"/>
                </a:solidFill>
                <a:latin typeface="宋体"/>
                <a:cs typeface="宋体"/>
              </a:rPr>
              <a:t>克</a:t>
            </a:r>
            <a:endParaRPr sz="3200">
              <a:latin typeface="宋体"/>
              <a:cs typeface="宋体"/>
            </a:endParaRPr>
          </a:p>
          <a:p>
            <a:pPr marL="12700" marR="78740">
              <a:lnSpc>
                <a:spcPts val="3720"/>
              </a:lnSpc>
              <a:spcBef>
                <a:spcPts val="1160"/>
              </a:spcBef>
            </a:pPr>
            <a:r>
              <a:rPr sz="3200" spc="-10">
                <a:solidFill>
                  <a:srgbClr val="2B06AD"/>
                </a:solidFill>
                <a:latin typeface="宋体"/>
                <a:cs typeface="宋体"/>
              </a:rPr>
              <a:t>大脑的质量约占</a:t>
            </a:r>
            <a:r>
              <a:rPr sz="3200">
                <a:solidFill>
                  <a:srgbClr val="2B06AD"/>
                </a:solidFill>
                <a:latin typeface="宋体"/>
                <a:cs typeface="宋体"/>
              </a:rPr>
              <a:t>脑重的</a:t>
            </a:r>
            <a:r>
              <a:rPr sz="3200" spc="-25">
                <a:solidFill>
                  <a:srgbClr val="2B06AD"/>
                </a:solidFill>
                <a:latin typeface="Tahoma"/>
                <a:cs typeface="Tahoma"/>
              </a:rPr>
              <a:t>80%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92600" y="6283801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宋体"/>
                <a:cs typeface="宋体"/>
              </a:rPr>
              <a:t>大家好</a:t>
            </a:r>
            <a:endParaRPr sz="1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3505200"/>
            <a:chOff x="-6350" y="0"/>
            <a:chExt cx="9156700" cy="350520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533400"/>
              <a:ext cx="3260725" cy="23717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495800" y="457200"/>
              <a:ext cx="3886200" cy="304800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533400" y="3581400"/>
            <a:ext cx="3124200" cy="2743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4495800" y="3657600"/>
            <a:ext cx="3886200" cy="28194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7312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00"/>
              </a:spcBef>
            </a:pPr>
            <a:r>
              <a:rPr sz="4000" spc="-10"/>
              <a:t>看图说话：</a:t>
            </a:r>
            <a:endParaRPr sz="4000"/>
          </a:p>
        </p:txBody>
      </p:sp>
      <p:sp>
        <p:nvSpPr>
          <p:cNvPr id="8" name="object 8"/>
          <p:cNvSpPr txBox="1"/>
          <p:nvPr/>
        </p:nvSpPr>
        <p:spPr>
          <a:xfrm>
            <a:off x="4292600" y="6283801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宋体"/>
                <a:cs typeface="宋体"/>
              </a:rPr>
              <a:t>大家好</a:t>
            </a:r>
            <a:endParaRPr sz="1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971800" y="2286000"/>
            <a:ext cx="3124200" cy="2743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1371600" cy="1524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2971800" y="2286000"/>
            <a:ext cx="3048000" cy="2743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7467600" y="1587500"/>
            <a:ext cx="1447800" cy="142155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2971800" y="2286000"/>
            <a:ext cx="3276600" cy="27432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/>
          <a:stretch>
            <a:fillRect/>
          </a:stretch>
        </p:blipFill>
        <p:spPr>
          <a:xfrm>
            <a:off x="76200" y="5257800"/>
            <a:ext cx="1600199" cy="132873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/>
          <a:stretch>
            <a:fillRect/>
          </a:stretch>
        </p:blipFill>
        <p:spPr>
          <a:xfrm>
            <a:off x="3581400" y="5181600"/>
            <a:ext cx="1371600" cy="14478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/>
          <a:stretch>
            <a:fillRect/>
          </a:stretch>
        </p:blipFill>
        <p:spPr>
          <a:xfrm>
            <a:off x="2971800" y="2286000"/>
            <a:ext cx="3124200" cy="27432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/>
          <a:stretch>
            <a:fillRect/>
          </a:stretch>
        </p:blipFill>
        <p:spPr>
          <a:xfrm>
            <a:off x="7772400" y="5352010"/>
            <a:ext cx="1219200" cy="120118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824037" y="1295400"/>
            <a:ext cx="6715125" cy="5262880"/>
            <a:chOff x="1824037" y="1295400"/>
            <a:chExt cx="6715125" cy="5262880"/>
          </a:xfrm>
        </p:grpSpPr>
        <p:pic>
          <p:nvPicPr>
            <p:cNvPr id="12" name="object 1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1905000" y="1295400"/>
              <a:ext cx="3014662" cy="189071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28799" y="2437888"/>
              <a:ext cx="6705600" cy="4115435"/>
            </a:xfrm>
            <a:custGeom>
              <a:rect l="l" t="t" r="r" b="b"/>
              <a:pathLst>
                <a:path w="6705600" h="4115434">
                  <a:moveTo>
                    <a:pt x="0" y="1384822"/>
                  </a:moveTo>
                  <a:lnTo>
                    <a:pt x="2004" y="1337701"/>
                  </a:lnTo>
                  <a:lnTo>
                    <a:pt x="7908" y="1291694"/>
                  </a:lnTo>
                  <a:lnTo>
                    <a:pt x="17549" y="1246963"/>
                  </a:lnTo>
                  <a:lnTo>
                    <a:pt x="30761" y="1203674"/>
                  </a:lnTo>
                  <a:lnTo>
                    <a:pt x="47381" y="1161989"/>
                  </a:lnTo>
                  <a:lnTo>
                    <a:pt x="67245" y="1122073"/>
                  </a:lnTo>
                  <a:lnTo>
                    <a:pt x="90190" y="1084090"/>
                  </a:lnTo>
                  <a:lnTo>
                    <a:pt x="116051" y="1048203"/>
                  </a:lnTo>
                  <a:lnTo>
                    <a:pt x="144664" y="1014577"/>
                  </a:lnTo>
                  <a:lnTo>
                    <a:pt x="175865" y="983376"/>
                  </a:lnTo>
                  <a:lnTo>
                    <a:pt x="209492" y="954762"/>
                  </a:lnTo>
                  <a:lnTo>
                    <a:pt x="245378" y="928901"/>
                  </a:lnTo>
                  <a:lnTo>
                    <a:pt x="283361" y="905957"/>
                  </a:lnTo>
                  <a:lnTo>
                    <a:pt x="323277" y="886092"/>
                  </a:lnTo>
                  <a:lnTo>
                    <a:pt x="364962" y="869472"/>
                  </a:lnTo>
                  <a:lnTo>
                    <a:pt x="408251" y="856260"/>
                  </a:lnTo>
                  <a:lnTo>
                    <a:pt x="452982" y="846620"/>
                  </a:lnTo>
                  <a:lnTo>
                    <a:pt x="498989" y="840715"/>
                  </a:lnTo>
                  <a:lnTo>
                    <a:pt x="546110" y="838711"/>
                  </a:lnTo>
                  <a:lnTo>
                    <a:pt x="1117600" y="838711"/>
                  </a:lnTo>
                  <a:lnTo>
                    <a:pt x="249314" y="0"/>
                  </a:lnTo>
                  <a:lnTo>
                    <a:pt x="2794000" y="838711"/>
                  </a:lnTo>
                  <a:lnTo>
                    <a:pt x="6159489" y="838711"/>
                  </a:lnTo>
                  <a:lnTo>
                    <a:pt x="6206608" y="840715"/>
                  </a:lnTo>
                  <a:lnTo>
                    <a:pt x="6252615" y="846619"/>
                  </a:lnTo>
                  <a:lnTo>
                    <a:pt x="6297346" y="856260"/>
                  </a:lnTo>
                  <a:lnTo>
                    <a:pt x="6340635" y="869472"/>
                  </a:lnTo>
                  <a:lnTo>
                    <a:pt x="6382320" y="886092"/>
                  </a:lnTo>
                  <a:lnTo>
                    <a:pt x="6422236" y="905956"/>
                  </a:lnTo>
                  <a:lnTo>
                    <a:pt x="6460220" y="928901"/>
                  </a:lnTo>
                  <a:lnTo>
                    <a:pt x="6496106" y="954762"/>
                  </a:lnTo>
                  <a:lnTo>
                    <a:pt x="6529732" y="983375"/>
                  </a:lnTo>
                  <a:lnTo>
                    <a:pt x="6560934" y="1014576"/>
                  </a:lnTo>
                  <a:lnTo>
                    <a:pt x="6589547" y="1048202"/>
                  </a:lnTo>
                  <a:lnTo>
                    <a:pt x="6615408" y="1084089"/>
                  </a:lnTo>
                  <a:lnTo>
                    <a:pt x="6638353" y="1122072"/>
                  </a:lnTo>
                  <a:lnTo>
                    <a:pt x="6658217" y="1161988"/>
                  </a:lnTo>
                  <a:lnTo>
                    <a:pt x="6674838" y="1203673"/>
                  </a:lnTo>
                  <a:lnTo>
                    <a:pt x="6688050" y="1246963"/>
                  </a:lnTo>
                  <a:lnTo>
                    <a:pt x="6697691" y="1291693"/>
                  </a:lnTo>
                  <a:lnTo>
                    <a:pt x="6703595" y="1337701"/>
                  </a:lnTo>
                  <a:lnTo>
                    <a:pt x="6705600" y="1384821"/>
                  </a:lnTo>
                  <a:lnTo>
                    <a:pt x="6705600" y="2203961"/>
                  </a:lnTo>
                  <a:lnTo>
                    <a:pt x="6705600" y="3569200"/>
                  </a:lnTo>
                  <a:lnTo>
                    <a:pt x="6703595" y="3616320"/>
                  </a:lnTo>
                  <a:lnTo>
                    <a:pt x="6697691" y="3662328"/>
                  </a:lnTo>
                  <a:lnTo>
                    <a:pt x="6688050" y="3707058"/>
                  </a:lnTo>
                  <a:lnTo>
                    <a:pt x="6674838" y="3750348"/>
                  </a:lnTo>
                  <a:lnTo>
                    <a:pt x="6658218" y="3792032"/>
                  </a:lnTo>
                  <a:lnTo>
                    <a:pt x="6638353" y="3831948"/>
                  </a:lnTo>
                  <a:lnTo>
                    <a:pt x="6615409" y="3869932"/>
                  </a:lnTo>
                  <a:lnTo>
                    <a:pt x="6589548" y="3905818"/>
                  </a:lnTo>
                  <a:lnTo>
                    <a:pt x="6560935" y="3939444"/>
                  </a:lnTo>
                  <a:lnTo>
                    <a:pt x="6529733" y="3970646"/>
                  </a:lnTo>
                  <a:lnTo>
                    <a:pt x="6496107" y="3999259"/>
                  </a:lnTo>
                  <a:lnTo>
                    <a:pt x="6460221" y="4025120"/>
                  </a:lnTo>
                  <a:lnTo>
                    <a:pt x="6422237" y="4048064"/>
                  </a:lnTo>
                  <a:lnTo>
                    <a:pt x="6382321" y="4067929"/>
                  </a:lnTo>
                  <a:lnTo>
                    <a:pt x="6340637" y="4084549"/>
                  </a:lnTo>
                  <a:lnTo>
                    <a:pt x="6297347" y="4097761"/>
                  </a:lnTo>
                  <a:lnTo>
                    <a:pt x="6252617" y="4107402"/>
                  </a:lnTo>
                  <a:lnTo>
                    <a:pt x="6206609" y="4113306"/>
                  </a:lnTo>
                  <a:lnTo>
                    <a:pt x="6159489" y="4115311"/>
                  </a:lnTo>
                  <a:lnTo>
                    <a:pt x="2794000" y="4115311"/>
                  </a:lnTo>
                  <a:lnTo>
                    <a:pt x="1117600" y="4115311"/>
                  </a:lnTo>
                  <a:lnTo>
                    <a:pt x="546111" y="4115311"/>
                  </a:lnTo>
                  <a:lnTo>
                    <a:pt x="498990" y="4113306"/>
                  </a:lnTo>
                  <a:lnTo>
                    <a:pt x="452983" y="4107402"/>
                  </a:lnTo>
                  <a:lnTo>
                    <a:pt x="408252" y="4097762"/>
                  </a:lnTo>
                  <a:lnTo>
                    <a:pt x="364963" y="4084549"/>
                  </a:lnTo>
                  <a:lnTo>
                    <a:pt x="323278" y="4067929"/>
                  </a:lnTo>
                  <a:lnTo>
                    <a:pt x="283362" y="4048065"/>
                  </a:lnTo>
                  <a:lnTo>
                    <a:pt x="245379" y="4025120"/>
                  </a:lnTo>
                  <a:lnTo>
                    <a:pt x="209492" y="3999259"/>
                  </a:lnTo>
                  <a:lnTo>
                    <a:pt x="175866" y="3970646"/>
                  </a:lnTo>
                  <a:lnTo>
                    <a:pt x="144664" y="3939445"/>
                  </a:lnTo>
                  <a:lnTo>
                    <a:pt x="116051" y="3905819"/>
                  </a:lnTo>
                  <a:lnTo>
                    <a:pt x="90190" y="3869932"/>
                  </a:lnTo>
                  <a:lnTo>
                    <a:pt x="67246" y="3831949"/>
                  </a:lnTo>
                  <a:lnTo>
                    <a:pt x="47381" y="3792033"/>
                  </a:lnTo>
                  <a:lnTo>
                    <a:pt x="30761" y="3750348"/>
                  </a:lnTo>
                  <a:lnTo>
                    <a:pt x="17549" y="3707059"/>
                  </a:lnTo>
                  <a:lnTo>
                    <a:pt x="7908" y="3662328"/>
                  </a:lnTo>
                  <a:lnTo>
                    <a:pt x="2004" y="3616321"/>
                  </a:lnTo>
                  <a:lnTo>
                    <a:pt x="0" y="3569200"/>
                  </a:lnTo>
                  <a:lnTo>
                    <a:pt x="0" y="2203961"/>
                  </a:lnTo>
                  <a:lnTo>
                    <a:pt x="0" y="1384811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067490" y="3424510"/>
            <a:ext cx="6527800" cy="2219960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587375">
              <a:lnSpc>
                <a:spcPct val="100000"/>
              </a:lnSpc>
              <a:spcBef>
                <a:spcPts val="2020"/>
              </a:spcBef>
            </a:pPr>
            <a:r>
              <a:rPr sz="3200" b="1" spc="-5">
                <a:solidFill>
                  <a:srgbClr val="002060"/>
                </a:solidFill>
                <a:latin typeface="Microsoft JhengHei"/>
                <a:cs typeface="Microsoft JhengHei"/>
              </a:rPr>
              <a:t>我们通过看、听、闻、尝、摸</a:t>
            </a:r>
            <a:endParaRPr sz="3200">
              <a:latin typeface="Microsoft JhengHei"/>
              <a:cs typeface="Microsoft JhengHei"/>
            </a:endParaRPr>
          </a:p>
          <a:p>
            <a:pPr marL="12700" marR="5080">
              <a:lnSpc>
                <a:spcPct val="150000"/>
              </a:lnSpc>
              <a:tabLst>
                <a:tab pos="4076065"/>
              </a:tabLst>
            </a:pPr>
            <a:r>
              <a:rPr sz="3200" b="1">
                <a:solidFill>
                  <a:srgbClr val="002060"/>
                </a:solidFill>
                <a:latin typeface="Microsoft JhengHei"/>
                <a:cs typeface="Microsoft JhengHei"/>
              </a:rPr>
              <a:t>来获取外界的信息；我们通过交谈</a:t>
            </a:r>
            <a:r>
              <a:rPr sz="3200" b="1" spc="-50">
                <a:solidFill>
                  <a:srgbClr val="002060"/>
                </a:solidFill>
                <a:latin typeface="Microsoft JhengHei"/>
                <a:cs typeface="Microsoft JhengHei"/>
              </a:rPr>
              <a:t>、</a:t>
            </a:r>
            <a:r>
              <a:rPr sz="3200" b="1">
                <a:solidFill>
                  <a:srgbClr val="002060"/>
                </a:solidFill>
                <a:latin typeface="Microsoft JhengHei"/>
                <a:cs typeface="Microsoft JhengHei"/>
              </a:rPr>
              <a:t>阅读来交流彼此的</a:t>
            </a:r>
            <a:r>
              <a:rPr sz="3200" b="1" spc="-50">
                <a:solidFill>
                  <a:srgbClr val="002060"/>
                </a:solidFill>
                <a:latin typeface="Microsoft JhengHei"/>
                <a:cs typeface="Microsoft JhengHei"/>
              </a:rPr>
              <a:t>思</a:t>
            </a:r>
            <a:r>
              <a:rPr sz="3200" b="1">
                <a:solidFill>
                  <a:srgbClr val="002060"/>
                </a:solidFill>
                <a:latin typeface="Microsoft JhengHei"/>
                <a:cs typeface="Microsoft JhengHei"/>
              </a:rPr>
              <a:t>	想</a:t>
            </a:r>
            <a:r>
              <a:rPr sz="3200" b="1" spc="440">
                <a:solidFill>
                  <a:srgbClr val="002060"/>
                </a:solidFill>
                <a:latin typeface="Microsoft JhengHei"/>
                <a:cs typeface="Microsoft JhengHei"/>
              </a:rPr>
              <a:t>……</a:t>
            </a:r>
            <a:r>
              <a:rPr sz="3200" b="1">
                <a:solidFill>
                  <a:srgbClr val="002060"/>
                </a:solidFill>
                <a:latin typeface="Microsoft JhengHei"/>
                <a:cs typeface="Microsoft JhengHei"/>
              </a:rPr>
              <a:t>这</a:t>
            </a:r>
            <a:r>
              <a:rPr sz="3200" b="1" spc="-50">
                <a:solidFill>
                  <a:srgbClr val="002060"/>
                </a:solidFill>
                <a:latin typeface="Microsoft JhengHei"/>
                <a:cs typeface="Microsoft JhengHei"/>
              </a:rPr>
              <a:t>一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67490" y="5862910"/>
            <a:ext cx="4495800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575"/>
              </a:lnSpc>
              <a:spcBef>
                <a:spcPts val="100"/>
              </a:spcBef>
            </a:pPr>
            <a:r>
              <a:rPr sz="3200" b="1" spc="-5">
                <a:solidFill>
                  <a:srgbClr val="002060"/>
                </a:solidFill>
                <a:latin typeface="Microsoft JhengHei"/>
                <a:cs typeface="Microsoft JhengHei"/>
              </a:rPr>
              <a:t>切我们是怎样做到的呢？</a:t>
            </a:r>
            <a:endParaRPr sz="3200">
              <a:latin typeface="Microsoft JhengHei"/>
              <a:cs typeface="Microsoft JhengHei"/>
            </a:endParaRPr>
          </a:p>
          <a:p>
            <a:pPr marL="513080" algn="ctr">
              <a:lnSpc>
                <a:spcPts val="1415"/>
              </a:lnSpc>
            </a:pPr>
            <a:r>
              <a:rPr sz="1400" spc="-20">
                <a:solidFill>
                  <a:srgbClr val="FFFFFF"/>
                </a:solidFill>
                <a:latin typeface="宋体"/>
                <a:cs typeface="宋体"/>
              </a:rPr>
              <a:t>大家好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84892" y="6273333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533400" y="5334000"/>
            <a:ext cx="7772400" cy="1317625"/>
          </a:xfrm>
          <a:custGeom>
            <a:rect l="l" t="t" r="r" b="b"/>
            <a:pathLst>
              <a:path w="7772400" h="1317625">
                <a:moveTo>
                  <a:pt x="0" y="0"/>
                </a:moveTo>
                <a:lnTo>
                  <a:pt x="7772400" y="0"/>
                </a:lnTo>
                <a:lnTo>
                  <a:pt x="7772400" y="1317625"/>
                </a:lnTo>
                <a:lnTo>
                  <a:pt x="0" y="131762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63700" y="5611717"/>
            <a:ext cx="55118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0">
                <a:solidFill>
                  <a:srgbClr val="FF0000"/>
                </a:solidFill>
                <a:latin typeface="Microsoft JhengHei"/>
                <a:cs typeface="Microsoft JhengHei"/>
              </a:rPr>
              <a:t>大脑有哪些功能？</a:t>
            </a:r>
            <a:endParaRPr sz="54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219200" y="1143000"/>
            <a:ext cx="6400800" cy="42656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292600" y="6283801"/>
            <a:ext cx="558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宋体"/>
                <a:cs typeface="宋体"/>
              </a:rPr>
              <a:t>大家好</a:t>
            </a:r>
            <a:endParaRPr sz="1400">
              <a:latin typeface="宋体"/>
              <a:cs typeface="宋体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296987" y="274638"/>
            <a:ext cx="7390130" cy="792480"/>
          </a:xfrm>
          <a:custGeom>
            <a:rect l="l" t="t" r="r" b="b"/>
            <a:pathLst>
              <a:path w="7390130" h="792480">
                <a:moveTo>
                  <a:pt x="0" y="0"/>
                </a:moveTo>
                <a:lnTo>
                  <a:pt x="7389811" y="0"/>
                </a:lnTo>
                <a:lnTo>
                  <a:pt x="7389811" y="792161"/>
                </a:lnTo>
                <a:lnTo>
                  <a:pt x="0" y="79216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1750" y="369888"/>
            <a:ext cx="7380605" cy="682625"/>
          </a:xfrm>
          <a:prstGeom prst="rect">
            <a:avLst/>
          </a:prstGeom>
          <a:solidFill>
            <a:srgbClr val="8E191E"/>
          </a:solidFill>
        </p:spPr>
        <p:txBody>
          <a:bodyPr vert="horz" wrap="square" lIns="0" tIns="8509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670"/>
              </a:spcBef>
            </a:pPr>
            <a:r>
              <a:rPr sz="3600" spc="-10">
                <a:latin typeface="微软雅黑"/>
                <a:cs typeface="微软雅黑"/>
              </a:rPr>
              <a:t>左脑和右脑的差别</a:t>
            </a:r>
            <a:endParaRPr sz="36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5800" y="3429000"/>
            <a:ext cx="7772400" cy="2805430"/>
          </a:xfrm>
          <a:custGeom>
            <a:rect l="l" t="t" r="r" b="b"/>
            <a:pathLst>
              <a:path w="7772400" h="2805429">
                <a:moveTo>
                  <a:pt x="0" y="0"/>
                </a:moveTo>
                <a:lnTo>
                  <a:pt x="7772400" y="0"/>
                </a:lnTo>
                <a:lnTo>
                  <a:pt x="7772400" y="2805112"/>
                </a:lnTo>
                <a:lnTo>
                  <a:pt x="0" y="2805112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58153" y="4884757"/>
            <a:ext cx="7239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800" b="1" spc="-35">
                <a:solidFill>
                  <a:srgbClr val="D3A219"/>
                </a:solidFill>
                <a:latin typeface="MS Gothic"/>
                <a:cs typeface="MS Gothic"/>
              </a:rPr>
              <a:t>右</a:t>
            </a:r>
            <a:r>
              <a:rPr sz="2800" b="1" spc="-50">
                <a:solidFill>
                  <a:srgbClr val="D3A219"/>
                </a:solidFill>
                <a:latin typeface="Microsoft JhengHei"/>
                <a:cs typeface="Microsoft JhengHei"/>
              </a:rPr>
              <a:t>脑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44091" y="4884757"/>
            <a:ext cx="25019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800" b="1" spc="-35">
                <a:solidFill>
                  <a:srgbClr val="D3A219"/>
                </a:solidFill>
                <a:latin typeface="MS Gothic"/>
                <a:cs typeface="MS Gothic"/>
              </a:rPr>
              <a:t>右</a:t>
            </a:r>
            <a:r>
              <a:rPr sz="2800" b="1">
                <a:solidFill>
                  <a:srgbClr val="D3A219"/>
                </a:solidFill>
                <a:latin typeface="Microsoft JhengHei"/>
                <a:cs typeface="Microsoft JhengHei"/>
              </a:rPr>
              <a:t>侧身体的</a:t>
            </a:r>
            <a:r>
              <a:rPr sz="2800" b="1" spc="-25">
                <a:solidFill>
                  <a:srgbClr val="FF0000"/>
                </a:solidFill>
                <a:latin typeface="Microsoft JhengHei"/>
                <a:cs typeface="Microsoft JhengHei"/>
              </a:rPr>
              <a:t>运动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65832" y="4292600"/>
            <a:ext cx="2451100" cy="1229995"/>
          </a:xfrm>
          <a:custGeom>
            <a:rect l="l" t="t" r="r" b="b"/>
            <a:pathLst>
              <a:path w="2451100" h="1229995">
                <a:moveTo>
                  <a:pt x="2450630" y="0"/>
                </a:moveTo>
                <a:lnTo>
                  <a:pt x="2365438" y="1028"/>
                </a:lnTo>
                <a:lnTo>
                  <a:pt x="2379967" y="29248"/>
                </a:lnTo>
                <a:lnTo>
                  <a:pt x="1208138" y="632777"/>
                </a:lnTo>
                <a:lnTo>
                  <a:pt x="5397" y="67284"/>
                </a:lnTo>
                <a:lnTo>
                  <a:pt x="0" y="78778"/>
                </a:lnTo>
                <a:lnTo>
                  <a:pt x="1193888" y="640118"/>
                </a:lnTo>
                <a:lnTo>
                  <a:pt x="71234" y="1218323"/>
                </a:lnTo>
                <a:lnTo>
                  <a:pt x="77038" y="1229614"/>
                </a:lnTo>
                <a:lnTo>
                  <a:pt x="1208392" y="646938"/>
                </a:lnTo>
                <a:lnTo>
                  <a:pt x="2378964" y="1197292"/>
                </a:lnTo>
                <a:lnTo>
                  <a:pt x="2365451" y="1226019"/>
                </a:lnTo>
                <a:lnTo>
                  <a:pt x="2450630" y="1223975"/>
                </a:lnTo>
                <a:lnTo>
                  <a:pt x="2443657" y="1215136"/>
                </a:lnTo>
                <a:lnTo>
                  <a:pt x="2397874" y="1157071"/>
                </a:lnTo>
                <a:lnTo>
                  <a:pt x="2384374" y="1185799"/>
                </a:lnTo>
                <a:lnTo>
                  <a:pt x="1222641" y="639597"/>
                </a:lnTo>
                <a:lnTo>
                  <a:pt x="2385784" y="40538"/>
                </a:lnTo>
                <a:lnTo>
                  <a:pt x="2400325" y="68770"/>
                </a:lnTo>
                <a:lnTo>
                  <a:pt x="2443264" y="10058"/>
                </a:lnTo>
                <a:lnTo>
                  <a:pt x="2450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38931" y="2477770"/>
            <a:ext cx="8153400" cy="144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>
                <a:solidFill>
                  <a:srgbClr val="2B06AD"/>
                </a:solidFill>
                <a:latin typeface="Microsoft JhengHei"/>
                <a:cs typeface="Microsoft JhengHei"/>
              </a:rPr>
              <a:t>大脑对人体的管理是一种</a:t>
            </a:r>
            <a:r>
              <a:rPr sz="4000" b="1">
                <a:solidFill>
                  <a:srgbClr val="FF0000"/>
                </a:solidFill>
                <a:latin typeface="Microsoft JhengHei"/>
                <a:cs typeface="Microsoft JhengHei"/>
              </a:rPr>
              <a:t>交叉</a:t>
            </a:r>
            <a:r>
              <a:rPr sz="4000" b="1" spc="-20">
                <a:solidFill>
                  <a:srgbClr val="2B06AD"/>
                </a:solidFill>
                <a:latin typeface="Microsoft JhengHei"/>
                <a:cs typeface="Microsoft JhengHei"/>
              </a:rPr>
              <a:t>的关系</a:t>
            </a:r>
            <a:endParaRPr sz="4000">
              <a:latin typeface="Microsoft JhengHei"/>
              <a:cs typeface="Microsoft JhengHei"/>
            </a:endParaRPr>
          </a:p>
          <a:p>
            <a:pPr marL="876300">
              <a:lnSpc>
                <a:spcPct val="100000"/>
              </a:lnSpc>
              <a:spcBef>
                <a:spcPts val="3035"/>
              </a:spcBef>
              <a:tabLst>
                <a:tab pos="3662679"/>
              </a:tabLst>
            </a:pPr>
            <a:r>
              <a:rPr sz="2800" b="1" spc="-35">
                <a:solidFill>
                  <a:srgbClr val="D3A219"/>
                </a:solidFill>
                <a:latin typeface="MS Gothic"/>
                <a:cs typeface="MS Gothic"/>
              </a:rPr>
              <a:t>左</a:t>
            </a:r>
            <a:r>
              <a:rPr sz="2800" b="1" spc="-50">
                <a:solidFill>
                  <a:srgbClr val="D3A219"/>
                </a:solidFill>
                <a:latin typeface="Microsoft JhengHei"/>
                <a:cs typeface="Microsoft JhengHei"/>
              </a:rPr>
              <a:t>脑</a:t>
            </a:r>
            <a:r>
              <a:rPr sz="2800" b="1">
                <a:solidFill>
                  <a:srgbClr val="D3A219"/>
                </a:solidFill>
                <a:latin typeface="Microsoft JhengHei"/>
                <a:cs typeface="Microsoft JhengHei"/>
              </a:rPr>
              <a:t>	</a:t>
            </a:r>
            <a:r>
              <a:rPr sz="2800" b="1" spc="-35">
                <a:solidFill>
                  <a:srgbClr val="D3A219"/>
                </a:solidFill>
                <a:latin typeface="MS Gothic"/>
                <a:cs typeface="MS Gothic"/>
              </a:rPr>
              <a:t>左</a:t>
            </a:r>
            <a:r>
              <a:rPr sz="2800" b="1">
                <a:solidFill>
                  <a:srgbClr val="D3A219"/>
                </a:solidFill>
                <a:latin typeface="Microsoft JhengHei"/>
                <a:cs typeface="Microsoft JhengHei"/>
              </a:rPr>
              <a:t>侧身体的</a:t>
            </a:r>
            <a:r>
              <a:rPr sz="2800" b="1">
                <a:solidFill>
                  <a:srgbClr val="FF0000"/>
                </a:solidFill>
                <a:latin typeface="Microsoft JhengHei"/>
                <a:cs typeface="Microsoft JhengHei"/>
              </a:rPr>
              <a:t>运</a:t>
            </a:r>
            <a:r>
              <a:rPr sz="2800" b="1" spc="-50">
                <a:solidFill>
                  <a:srgbClr val="FF0000"/>
                </a:solidFill>
                <a:latin typeface="Microsoft JhengHei"/>
                <a:cs typeface="Microsoft JhengHei"/>
              </a:rPr>
              <a:t>动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64334" y="3634536"/>
            <a:ext cx="2074545" cy="1570990"/>
          </a:xfrm>
          <a:custGeom>
            <a:rect l="l" t="t" r="r" b="b"/>
            <a:pathLst>
              <a:path w="2074545" h="1570989">
                <a:moveTo>
                  <a:pt x="2074265" y="99263"/>
                </a:moveTo>
                <a:lnTo>
                  <a:pt x="1884718" y="127825"/>
                </a:lnTo>
                <a:lnTo>
                  <a:pt x="1917598" y="174574"/>
                </a:lnTo>
                <a:lnTo>
                  <a:pt x="1079576" y="764298"/>
                </a:lnTo>
                <a:lnTo>
                  <a:pt x="33718" y="0"/>
                </a:lnTo>
                <a:lnTo>
                  <a:pt x="0" y="46139"/>
                </a:lnTo>
                <a:lnTo>
                  <a:pt x="1030236" y="799020"/>
                </a:lnTo>
                <a:lnTo>
                  <a:pt x="419" y="1523695"/>
                </a:lnTo>
                <a:lnTo>
                  <a:pt x="33299" y="1570443"/>
                </a:lnTo>
                <a:lnTo>
                  <a:pt x="1078953" y="834618"/>
                </a:lnTo>
                <a:lnTo>
                  <a:pt x="1842770" y="1392783"/>
                </a:lnTo>
                <a:lnTo>
                  <a:pt x="1809051" y="1438922"/>
                </a:lnTo>
                <a:lnTo>
                  <a:pt x="1998065" y="1470863"/>
                </a:lnTo>
                <a:lnTo>
                  <a:pt x="1963013" y="1402905"/>
                </a:lnTo>
                <a:lnTo>
                  <a:pt x="1910207" y="1300492"/>
                </a:lnTo>
                <a:lnTo>
                  <a:pt x="1876488" y="1346644"/>
                </a:lnTo>
                <a:lnTo>
                  <a:pt x="1128293" y="799896"/>
                </a:lnTo>
                <a:lnTo>
                  <a:pt x="1950491" y="221310"/>
                </a:lnTo>
                <a:lnTo>
                  <a:pt x="1983384" y="268046"/>
                </a:lnTo>
                <a:lnTo>
                  <a:pt x="2039023" y="164693"/>
                </a:lnTo>
                <a:lnTo>
                  <a:pt x="2074265" y="992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525587" y="274638"/>
            <a:ext cx="7162800" cy="716280"/>
          </a:xfrm>
          <a:custGeom>
            <a:rect l="l" t="t" r="r" b="b"/>
            <a:pathLst>
              <a:path w="7162800" h="716280">
                <a:moveTo>
                  <a:pt x="0" y="0"/>
                </a:moveTo>
                <a:lnTo>
                  <a:pt x="7162799" y="0"/>
                </a:lnTo>
                <a:lnTo>
                  <a:pt x="7162799" y="715961"/>
                </a:lnTo>
                <a:lnTo>
                  <a:pt x="0" y="71596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30350" y="369888"/>
            <a:ext cx="7153275" cy="615950"/>
          </a:xfrm>
          <a:prstGeom prst="rect">
            <a:avLst/>
          </a:prstGeom>
          <a:solidFill>
            <a:srgbClr val="8E191E"/>
          </a:solidFill>
        </p:spPr>
        <p:txBody>
          <a:bodyPr vert="horz" wrap="square" lIns="0" tIns="889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70"/>
              </a:spcBef>
            </a:pPr>
            <a:r>
              <a:rPr sz="3600" spc="-15">
                <a:latin typeface="微软雅黑"/>
                <a:cs typeface="微软雅黑"/>
              </a:rPr>
              <a:t>我能解决</a:t>
            </a:r>
            <a:endParaRPr sz="36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4540" y="2468707"/>
            <a:ext cx="6506845" cy="18732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892810">
              <a:lnSpc>
                <a:spcPts val="4950"/>
              </a:lnSpc>
              <a:spcBef>
                <a:spcPts val="140"/>
              </a:spcBef>
            </a:pPr>
            <a:r>
              <a:rPr sz="4000" b="1">
                <a:solidFill>
                  <a:srgbClr val="0000CC"/>
                </a:solidFill>
                <a:latin typeface="Microsoft JhengHei"/>
                <a:cs typeface="Microsoft JhengHei"/>
              </a:rPr>
              <a:t>某病人</a:t>
            </a:r>
            <a:r>
              <a:rPr sz="4000" b="1">
                <a:solidFill>
                  <a:srgbClr val="FF0000"/>
                </a:solidFill>
                <a:latin typeface="Microsoft JhengHei"/>
                <a:cs typeface="Microsoft JhengHei"/>
              </a:rPr>
              <a:t>右侧</a:t>
            </a:r>
            <a:r>
              <a:rPr sz="4000" b="1" spc="-10">
                <a:solidFill>
                  <a:srgbClr val="0000CC"/>
                </a:solidFill>
                <a:latin typeface="Microsoft JhengHei"/>
                <a:cs typeface="Microsoft JhengHei"/>
              </a:rPr>
              <a:t>肢体出现瘫痪</a:t>
            </a:r>
            <a:r>
              <a:rPr sz="4000" b="1" spc="-5">
                <a:solidFill>
                  <a:srgbClr val="0000CC"/>
                </a:solidFill>
                <a:latin typeface="Microsoft JhengHei"/>
                <a:cs typeface="Microsoft JhengHei"/>
              </a:rPr>
              <a:t>症状，可能是他大脑的哪</a:t>
            </a:r>
            <a:endParaRPr sz="4000">
              <a:latin typeface="Microsoft JhengHei"/>
              <a:cs typeface="Microsoft JhengHei"/>
            </a:endParaRPr>
          </a:p>
          <a:p>
            <a:pPr marL="12700">
              <a:lnSpc>
                <a:spcPts val="4605"/>
              </a:lnSpc>
            </a:pPr>
            <a:r>
              <a:rPr sz="4000" b="1" spc="-10">
                <a:solidFill>
                  <a:srgbClr val="0000CC"/>
                </a:solidFill>
                <a:latin typeface="Microsoft JhengHei"/>
                <a:cs typeface="Microsoft JhengHei"/>
              </a:rPr>
              <a:t>个部分出现了问题？</a:t>
            </a:r>
            <a:endParaRPr sz="40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5739" y="429895"/>
            <a:ext cx="3581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10">
                <a:latin typeface="Microsoft JhengHei"/>
                <a:cs typeface="Microsoft JhengHei"/>
              </a:rPr>
              <a:t>认识我们的大脑</a:t>
            </a:r>
            <a:endParaRPr sz="4000">
              <a:latin typeface="Microsoft JhengHei"/>
              <a:cs typeface="Microsoft JhengHe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990600" y="1600200"/>
            <a:ext cx="7543800" cy="46482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296987" y="304800"/>
            <a:ext cx="7390130" cy="838200"/>
          </a:xfrm>
          <a:custGeom>
            <a:rect l="l" t="t" r="r" b="b"/>
            <a:pathLst>
              <a:path w="7390130" h="838200">
                <a:moveTo>
                  <a:pt x="0" y="0"/>
                </a:moveTo>
                <a:lnTo>
                  <a:pt x="7389811" y="0"/>
                </a:lnTo>
                <a:lnTo>
                  <a:pt x="7389811" y="838200"/>
                </a:ln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1750" y="369888"/>
            <a:ext cx="7380605" cy="676275"/>
          </a:xfrm>
          <a:prstGeom prst="rect">
            <a:avLst/>
          </a:prstGeom>
          <a:solidFill>
            <a:srgbClr val="8E191E"/>
          </a:solidFill>
        </p:spPr>
        <p:txBody>
          <a:bodyPr vert="horz" wrap="square" lIns="0" tIns="6985" rIns="0" bIns="0" rtlCol="0">
            <a:spAutoFit/>
          </a:bodyPr>
          <a:lstStyle/>
          <a:p>
            <a:pPr marL="86360">
              <a:lnSpc>
                <a:spcPts val="5270"/>
              </a:lnSpc>
              <a:spcBef>
                <a:spcPts val="55"/>
              </a:spcBef>
            </a:pPr>
            <a:r>
              <a:rPr sz="4800" b="1" spc="-10">
                <a:latin typeface="Microsoft JhengHei"/>
                <a:cs typeface="Microsoft JhengHei"/>
              </a:rPr>
              <a:t>大脑的功能</a:t>
            </a:r>
            <a:endParaRPr sz="48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2590800"/>
            <a:ext cx="7162800" cy="3535679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vert" wrap="square" lIns="0" tIns="34290" rIns="0" bIns="0" rtlCol="0">
            <a:spAutoFit/>
          </a:bodyPr>
          <a:lstStyle/>
          <a:p>
            <a:pPr marL="427355" indent="-296545">
              <a:lnSpc>
                <a:spcPct val="100000"/>
              </a:lnSpc>
              <a:spcBef>
                <a:spcPts val="270"/>
              </a:spcBef>
              <a:buClr>
                <a:srgbClr val="CC3300"/>
              </a:buClr>
              <a:buSzPct val="99242"/>
              <a:buFont typeface="Arial"/>
              <a:buChar char="•"/>
              <a:tabLst>
                <a:tab pos="427990"/>
              </a:tabLst>
            </a:pPr>
            <a:r>
              <a:rPr sz="6600" b="1" spc="-25">
                <a:solidFill>
                  <a:srgbClr val="FF0000"/>
                </a:solidFill>
                <a:latin typeface="Microsoft JhengHei"/>
                <a:cs typeface="Microsoft JhengHei"/>
              </a:rPr>
              <a:t>分析</a:t>
            </a:r>
            <a:endParaRPr sz="6600">
              <a:latin typeface="Microsoft JhengHei"/>
              <a:cs typeface="Microsoft JhengHei"/>
            </a:endParaRPr>
          </a:p>
          <a:p>
            <a:pPr marL="427355" indent="-296545">
              <a:lnSpc>
                <a:spcPct val="100000"/>
              </a:lnSpc>
              <a:spcBef>
                <a:spcPts val="950"/>
              </a:spcBef>
              <a:buClr>
                <a:srgbClr val="CC3300"/>
              </a:buClr>
              <a:buSzPct val="99242"/>
              <a:buFont typeface="Arial"/>
              <a:buChar char="•"/>
              <a:tabLst>
                <a:tab pos="427990"/>
              </a:tabLst>
            </a:pPr>
            <a:r>
              <a:rPr sz="6600" b="1" spc="-25">
                <a:solidFill>
                  <a:srgbClr val="FF0000"/>
                </a:solidFill>
                <a:latin typeface="Microsoft JhengHei"/>
                <a:cs typeface="Microsoft JhengHei"/>
              </a:rPr>
              <a:t>记忆</a:t>
            </a:r>
            <a:endParaRPr sz="6600">
              <a:latin typeface="Microsoft JhengHei"/>
              <a:cs typeface="Microsoft JhengHei"/>
            </a:endParaRPr>
          </a:p>
          <a:p>
            <a:pPr marL="427355" indent="-296545">
              <a:lnSpc>
                <a:spcPct val="100000"/>
              </a:lnSpc>
              <a:spcBef>
                <a:spcPts val="944"/>
              </a:spcBef>
              <a:buClr>
                <a:srgbClr val="CC3300"/>
              </a:buClr>
              <a:buSzPct val="99242"/>
              <a:buFont typeface="Arial"/>
              <a:buChar char="•"/>
              <a:tabLst>
                <a:tab pos="427990"/>
              </a:tabLst>
            </a:pPr>
            <a:r>
              <a:rPr sz="6600" b="1" spc="-25">
                <a:solidFill>
                  <a:srgbClr val="FF0000"/>
                </a:solidFill>
                <a:latin typeface="Microsoft JhengHei"/>
                <a:cs typeface="Microsoft JhengHei"/>
              </a:rPr>
              <a:t>情绪</a:t>
            </a:r>
            <a:endParaRPr sz="6600">
              <a:latin typeface="Microsoft JhengHei"/>
              <a:cs typeface="Microsoft JhengHei"/>
            </a:endParaRPr>
          </a:p>
          <a:p>
            <a:pPr marL="427355" indent="-296545">
              <a:lnSpc>
                <a:spcPct val="100000"/>
              </a:lnSpc>
              <a:spcBef>
                <a:spcPts val="950"/>
              </a:spcBef>
              <a:buClr>
                <a:srgbClr val="CC3300"/>
              </a:buClr>
              <a:buSzPct val="99242"/>
              <a:buFont typeface="Arial"/>
              <a:buChar char="•"/>
              <a:tabLst>
                <a:tab pos="427990"/>
              </a:tabLst>
            </a:pPr>
            <a:r>
              <a:rPr sz="6600" b="1" spc="-25">
                <a:solidFill>
                  <a:srgbClr val="FF0000"/>
                </a:solidFill>
                <a:latin typeface="Microsoft JhengHei"/>
                <a:cs typeface="Microsoft JhengHei"/>
              </a:rPr>
              <a:t>说话</a:t>
            </a:r>
            <a:endParaRPr sz="6600">
              <a:latin typeface="Microsoft JhengHei"/>
              <a:cs typeface="Microsoft JhengHei"/>
            </a:endParaRPr>
          </a:p>
          <a:p>
            <a:pPr marL="427355" indent="-296545">
              <a:lnSpc>
                <a:spcPct val="100000"/>
              </a:lnSpc>
              <a:spcBef>
                <a:spcPts val="944"/>
              </a:spcBef>
              <a:buClr>
                <a:srgbClr val="CC3300"/>
              </a:buClr>
              <a:buSzPct val="99242"/>
              <a:buFont typeface="Arial"/>
              <a:buChar char="•"/>
              <a:tabLst>
                <a:tab pos="427990"/>
              </a:tabLst>
            </a:pPr>
            <a:r>
              <a:rPr sz="6600" b="1" spc="-25">
                <a:solidFill>
                  <a:srgbClr val="FF0000"/>
                </a:solidFill>
                <a:latin typeface="Microsoft JhengHei"/>
                <a:cs typeface="Microsoft JhengHei"/>
              </a:rPr>
              <a:t>运动</a:t>
            </a:r>
            <a:endParaRPr sz="6600">
              <a:latin typeface="Microsoft JhengHei"/>
              <a:cs typeface="Microsoft JhengHei"/>
            </a:endParaRPr>
          </a:p>
          <a:p>
            <a:pPr marL="427355" indent="-296545">
              <a:lnSpc>
                <a:spcPct val="100000"/>
              </a:lnSpc>
              <a:spcBef>
                <a:spcPts val="950"/>
              </a:spcBef>
              <a:buClr>
                <a:srgbClr val="CC3300"/>
              </a:buClr>
              <a:buSzPct val="99242"/>
              <a:buFont typeface="Arial"/>
              <a:buChar char="•"/>
              <a:tabLst>
                <a:tab pos="427990"/>
              </a:tabLst>
            </a:pPr>
            <a:r>
              <a:rPr sz="6600" b="1" spc="-25">
                <a:solidFill>
                  <a:srgbClr val="FF0000"/>
                </a:solidFill>
                <a:latin typeface="Microsoft JhengHei"/>
                <a:cs typeface="Microsoft JhengHei"/>
              </a:rPr>
              <a:t>感觉</a:t>
            </a:r>
            <a:endParaRPr sz="66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352675" y="2738196"/>
            <a:ext cx="1805251" cy="10972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4578961" y="2733675"/>
            <a:ext cx="2152038" cy="10972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5791200" y="609600"/>
            <a:ext cx="2209800" cy="130492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1303655"/>
            <a:chExt cx="9144000" cy="1303655"/>
          </a:xfrm>
        </p:grpSpPr>
        <p:sp>
          <p:nvSpPr>
            <p:cNvPr id="3" name="object 3"/>
            <p:cNvSpPr/>
            <p:nvPr/>
          </p:nvSpPr>
          <p:spPr>
            <a:xfrm>
              <a:off x="0" y="363538"/>
              <a:ext cx="9144000" cy="688975"/>
            </a:xfrm>
            <a:custGeom>
              <a:rect l="l" t="t" r="r" b="b"/>
              <a:pathLst>
                <a:path w="9144000" h="688975">
                  <a:moveTo>
                    <a:pt x="9144000" y="688974"/>
                  </a:moveTo>
                  <a:lnTo>
                    <a:pt x="0" y="688974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688974"/>
                  </a:lnTo>
                  <a:close/>
                </a:path>
              </a:pathLst>
            </a:custGeom>
            <a:solidFill>
              <a:srgbClr val="8E191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04912" cy="130333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80"/>
              <a:t>T</a:t>
            </a:r>
            <a:r>
              <a:rPr spc="420"/>
              <a:t> </a:t>
            </a:r>
            <a:r>
              <a:rPr spc="-730"/>
              <a:t>3</a:t>
            </a:r>
            <a:r>
              <a:rPr spc="430"/>
              <a:t> </a:t>
            </a:r>
            <a:r>
              <a:rPr spc="-2100"/>
              <a:t>H</a:t>
            </a:r>
            <a:r>
              <a:rPr spc="430"/>
              <a:t> </a:t>
            </a:r>
            <a:r>
              <a:rPr spc="-730"/>
              <a:t>3</a:t>
            </a:r>
            <a:r>
              <a:rPr spc="434"/>
              <a:t> </a:t>
            </a:r>
            <a:r>
              <a:rPr spc="-1605"/>
              <a:t>A</a:t>
            </a:r>
            <a:r>
              <a:rPr spc="430"/>
              <a:t> </a:t>
            </a:r>
            <a:r>
              <a:rPr spc="-730"/>
              <a:t>4</a:t>
            </a:r>
            <a:r>
              <a:rPr spc="430"/>
              <a:t> </a:t>
            </a:r>
            <a:r>
              <a:rPr spc="-2375"/>
              <a:t>N</a:t>
            </a:r>
            <a:r>
              <a:rPr spc="430"/>
              <a:t> </a:t>
            </a:r>
            <a:r>
              <a:rPr spc="-730"/>
              <a:t>4</a:t>
            </a:r>
            <a:r>
              <a:rPr spc="434"/>
              <a:t> </a:t>
            </a:r>
            <a:r>
              <a:rPr spc="-1130"/>
              <a:t>K</a:t>
            </a:r>
            <a:r>
              <a:rPr spc="430"/>
              <a:t> </a:t>
            </a:r>
            <a:r>
              <a:rPr spc="-730"/>
              <a:t>5</a:t>
            </a:r>
            <a:r>
              <a:rPr spc="430"/>
              <a:t> </a:t>
            </a:r>
            <a:r>
              <a:rPr spc="-635"/>
              <a:t>S</a:t>
            </a:r>
            <a:r>
              <a:rPr spc="434"/>
              <a:t> </a:t>
            </a:r>
            <a:r>
              <a:rPr spc="-780"/>
              <a:t>5</a:t>
            </a:r>
          </a:p>
          <a:p>
            <a:pPr marL="202565" algn="ctr">
              <a:lnSpc>
                <a:spcPct val="100000"/>
              </a:lnSpc>
              <a:spcBef>
                <a:spcPts val="3170"/>
              </a:spcBef>
            </a:pPr>
            <a:r>
              <a:rPr sz="4400" spc="-10">
                <a:solidFill>
                  <a:srgbClr val="FF3300"/>
                </a:solidFill>
              </a:rPr>
              <a:t>时间到！请记录！</a:t>
            </a:r>
            <a:endParaRPr sz="440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363538"/>
            <a:ext cx="9144000" cy="688975"/>
          </a:xfrm>
          <a:prstGeom prst="rect">
            <a:avLst/>
          </a:prstGeom>
          <a:ln w="12700">
            <a:solidFill>
              <a:srgbClr val="952300"/>
            </a:solidFill>
          </a:ln>
        </p:spPr>
        <p:txBody>
          <a:bodyPr vert="horz" wrap="square" lIns="0" tIns="80645" rIns="0" bIns="0" rtlCol="0">
            <a:spAutoFit/>
          </a:bodyPr>
          <a:lstStyle/>
          <a:p>
            <a:pPr marL="1802764">
              <a:lnSpc>
                <a:spcPts val="4790"/>
              </a:lnSpc>
              <a:spcBef>
                <a:spcPts val="635"/>
              </a:spcBef>
            </a:pPr>
            <a:r>
              <a:rPr spc="-10"/>
              <a:t>记忆力测试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7052" y="1875253"/>
            <a:ext cx="8465820" cy="113982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1000125">
              <a:lnSpc>
                <a:spcPts val="4450"/>
              </a:lnSpc>
              <a:spcBef>
                <a:spcPts val="70"/>
              </a:spcBef>
            </a:pPr>
            <a:r>
              <a:rPr sz="3600" b="1">
                <a:solidFill>
                  <a:srgbClr val="990099"/>
                </a:solidFill>
                <a:latin typeface="Microsoft JhengHei"/>
                <a:cs typeface="Microsoft JhengHei"/>
              </a:rPr>
              <a:t>请在</a:t>
            </a:r>
            <a:r>
              <a:rPr sz="3600" b="1" spc="-10">
                <a:solidFill>
                  <a:srgbClr val="990099"/>
                </a:solidFill>
                <a:latin typeface="Tahoma"/>
                <a:cs typeface="Tahoma"/>
              </a:rPr>
              <a:t>20</a:t>
            </a:r>
            <a:r>
              <a:rPr sz="3600" b="1" spc="-5">
                <a:solidFill>
                  <a:srgbClr val="990099"/>
                </a:solidFill>
                <a:latin typeface="Microsoft JhengHei"/>
                <a:cs typeface="Microsoft JhengHei"/>
              </a:rPr>
              <a:t>秒内记住下面的字母和数字，时间到后按顺序填在记录卡上。</a:t>
            </a:r>
            <a:endParaRPr sz="36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1303655"/>
            <a:chExt cx="9144000" cy="1303655"/>
          </a:xfrm>
        </p:grpSpPr>
        <p:sp>
          <p:nvSpPr>
            <p:cNvPr id="3" name="object 3"/>
            <p:cNvSpPr/>
            <p:nvPr/>
          </p:nvSpPr>
          <p:spPr>
            <a:xfrm>
              <a:off x="0" y="363538"/>
              <a:ext cx="9144000" cy="688975"/>
            </a:xfrm>
            <a:custGeom>
              <a:rect l="l" t="t" r="r" b="b"/>
              <a:pathLst>
                <a:path w="9144000" h="688975">
                  <a:moveTo>
                    <a:pt x="9144000" y="688974"/>
                  </a:moveTo>
                  <a:lnTo>
                    <a:pt x="0" y="688974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688974"/>
                  </a:lnTo>
                  <a:close/>
                </a:path>
              </a:pathLst>
            </a:custGeom>
            <a:solidFill>
              <a:srgbClr val="8E191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04912" cy="130333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202814" y="2112645"/>
            <a:ext cx="4902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10">
                <a:solidFill>
                  <a:srgbClr val="FF3300"/>
                </a:solidFill>
                <a:latin typeface="Microsoft JhengHei"/>
                <a:cs typeface="Microsoft JhengHei"/>
              </a:rPr>
              <a:t>时间到！请记录！</a:t>
            </a:r>
            <a:endParaRPr sz="48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128" y="3203256"/>
            <a:ext cx="86277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T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3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H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3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A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4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N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4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K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5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>
                <a:solidFill>
                  <a:srgbClr val="0000CC"/>
                </a:solidFill>
                <a:latin typeface="宋体"/>
                <a:cs typeface="宋体"/>
              </a:rPr>
              <a:t>S</a:t>
            </a:r>
            <a:r>
              <a:rPr sz="7200" spc="-1370">
                <a:solidFill>
                  <a:srgbClr val="0000CC"/>
                </a:solidFill>
                <a:latin typeface="宋体"/>
                <a:cs typeface="宋体"/>
              </a:rPr>
              <a:t> </a:t>
            </a:r>
            <a:r>
              <a:rPr sz="7200" spc="-50">
                <a:solidFill>
                  <a:srgbClr val="0000CC"/>
                </a:solidFill>
                <a:latin typeface="宋体"/>
                <a:cs typeface="宋体"/>
              </a:rPr>
              <a:t>5</a:t>
            </a:r>
            <a:endParaRPr sz="720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0" y="363538"/>
            <a:ext cx="9144000" cy="688975"/>
          </a:xfrm>
          <a:prstGeom prst="rect">
            <a:avLst/>
          </a:prstGeom>
          <a:ln w="12700">
            <a:solidFill>
              <a:srgbClr val="9523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marL="1426845">
              <a:lnSpc>
                <a:spcPts val="5365"/>
              </a:lnSpc>
              <a:spcBef>
                <a:spcPts val="60"/>
              </a:spcBef>
            </a:pPr>
            <a:r>
              <a:rPr sz="4800" spc="-10"/>
              <a:t>记忆力测试</a:t>
            </a:r>
            <a:endParaRPr sz="48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2235200"/>
            <a:chOff x="-6350" y="0"/>
            <a:chExt cx="9156700" cy="2235200"/>
          </a:xfrm>
        </p:grpSpPr>
        <p:sp>
          <p:nvSpPr>
            <p:cNvPr id="3" name="object 3"/>
            <p:cNvSpPr/>
            <p:nvPr/>
          </p:nvSpPr>
          <p:spPr>
            <a:xfrm>
              <a:off x="4814849" y="1320799"/>
              <a:ext cx="1992630" cy="899160"/>
            </a:xfrm>
            <a:custGeom>
              <a:rect l="l" t="t" r="r" b="b"/>
              <a:pathLst>
                <a:path w="1992629" h="899160">
                  <a:moveTo>
                    <a:pt x="112788" y="164680"/>
                  </a:moveTo>
                  <a:lnTo>
                    <a:pt x="97815" y="106553"/>
                  </a:lnTo>
                  <a:lnTo>
                    <a:pt x="45910" y="42621"/>
                  </a:lnTo>
                  <a:lnTo>
                    <a:pt x="41922" y="54254"/>
                  </a:lnTo>
                  <a:lnTo>
                    <a:pt x="56438" y="89128"/>
                  </a:lnTo>
                  <a:lnTo>
                    <a:pt x="59131" y="96024"/>
                  </a:lnTo>
                  <a:lnTo>
                    <a:pt x="68122" y="125082"/>
                  </a:lnTo>
                  <a:lnTo>
                    <a:pt x="71234" y="138442"/>
                  </a:lnTo>
                  <a:lnTo>
                    <a:pt x="77851" y="170484"/>
                  </a:lnTo>
                  <a:lnTo>
                    <a:pt x="93827" y="216979"/>
                  </a:lnTo>
                  <a:lnTo>
                    <a:pt x="104800" y="205359"/>
                  </a:lnTo>
                  <a:lnTo>
                    <a:pt x="112788" y="164680"/>
                  </a:lnTo>
                  <a:close/>
                </a:path>
                <a:path w="1992629" h="899160">
                  <a:moveTo>
                    <a:pt x="256527" y="461086"/>
                  </a:moveTo>
                  <a:lnTo>
                    <a:pt x="240550" y="397154"/>
                  </a:lnTo>
                  <a:lnTo>
                    <a:pt x="230505" y="377659"/>
                  </a:lnTo>
                  <a:lnTo>
                    <a:pt x="214033" y="352171"/>
                  </a:lnTo>
                  <a:lnTo>
                    <a:pt x="181660" y="306095"/>
                  </a:lnTo>
                  <a:lnTo>
                    <a:pt x="177673" y="317715"/>
                  </a:lnTo>
                  <a:lnTo>
                    <a:pt x="193789" y="360654"/>
                  </a:lnTo>
                  <a:lnTo>
                    <a:pt x="198818" y="374751"/>
                  </a:lnTo>
                  <a:lnTo>
                    <a:pt x="209804" y="411556"/>
                  </a:lnTo>
                  <a:lnTo>
                    <a:pt x="216039" y="437921"/>
                  </a:lnTo>
                  <a:lnTo>
                    <a:pt x="221589" y="464959"/>
                  </a:lnTo>
                  <a:lnTo>
                    <a:pt x="237566" y="515327"/>
                  </a:lnTo>
                  <a:lnTo>
                    <a:pt x="248539" y="501764"/>
                  </a:lnTo>
                  <a:lnTo>
                    <a:pt x="256527" y="461086"/>
                  </a:lnTo>
                  <a:close/>
                </a:path>
                <a:path w="1992629" h="899160">
                  <a:moveTo>
                    <a:pt x="463143" y="251853"/>
                  </a:moveTo>
                  <a:lnTo>
                    <a:pt x="427215" y="178231"/>
                  </a:lnTo>
                  <a:lnTo>
                    <a:pt x="401256" y="228600"/>
                  </a:lnTo>
                  <a:lnTo>
                    <a:pt x="357339" y="228600"/>
                  </a:lnTo>
                  <a:lnTo>
                    <a:pt x="357339" y="73621"/>
                  </a:lnTo>
                  <a:lnTo>
                    <a:pt x="373316" y="42621"/>
                  </a:lnTo>
                  <a:lnTo>
                    <a:pt x="327393" y="0"/>
                  </a:lnTo>
                  <a:lnTo>
                    <a:pt x="328269" y="36093"/>
                  </a:lnTo>
                  <a:lnTo>
                    <a:pt x="328879" y="106553"/>
                  </a:lnTo>
                  <a:lnTo>
                    <a:pt x="328993" y="125082"/>
                  </a:lnTo>
                  <a:lnTo>
                    <a:pt x="329387" y="228600"/>
                  </a:lnTo>
                  <a:lnTo>
                    <a:pt x="135750" y="228600"/>
                  </a:lnTo>
                  <a:lnTo>
                    <a:pt x="153708" y="263474"/>
                  </a:lnTo>
                  <a:lnTo>
                    <a:pt x="182156" y="253530"/>
                  </a:lnTo>
                  <a:lnTo>
                    <a:pt x="191643" y="251853"/>
                  </a:lnTo>
                  <a:lnTo>
                    <a:pt x="329387" y="251853"/>
                  </a:lnTo>
                  <a:lnTo>
                    <a:pt x="329387" y="650938"/>
                  </a:lnTo>
                  <a:lnTo>
                    <a:pt x="317411" y="681926"/>
                  </a:lnTo>
                  <a:lnTo>
                    <a:pt x="251536" y="670306"/>
                  </a:lnTo>
                  <a:lnTo>
                    <a:pt x="251536" y="685800"/>
                  </a:lnTo>
                  <a:lnTo>
                    <a:pt x="283768" y="708253"/>
                  </a:lnTo>
                  <a:lnTo>
                    <a:pt x="313372" y="752894"/>
                  </a:lnTo>
                  <a:lnTo>
                    <a:pt x="319405" y="774915"/>
                  </a:lnTo>
                  <a:lnTo>
                    <a:pt x="343789" y="744118"/>
                  </a:lnTo>
                  <a:lnTo>
                    <a:pt x="348361" y="736180"/>
                  </a:lnTo>
                  <a:lnTo>
                    <a:pt x="352933" y="711047"/>
                  </a:lnTo>
                  <a:lnTo>
                    <a:pt x="356082" y="681926"/>
                  </a:lnTo>
                  <a:lnTo>
                    <a:pt x="357339" y="670306"/>
                  </a:lnTo>
                  <a:lnTo>
                    <a:pt x="357339" y="251853"/>
                  </a:lnTo>
                  <a:lnTo>
                    <a:pt x="463143" y="251853"/>
                  </a:lnTo>
                  <a:close/>
                </a:path>
                <a:path w="1992629" h="899160">
                  <a:moveTo>
                    <a:pt x="469138" y="794296"/>
                  </a:moveTo>
                  <a:lnTo>
                    <a:pt x="404571" y="803744"/>
                  </a:lnTo>
                  <a:lnTo>
                    <a:pt x="360934" y="808126"/>
                  </a:lnTo>
                  <a:lnTo>
                    <a:pt x="323405" y="809790"/>
                  </a:lnTo>
                  <a:lnTo>
                    <a:pt x="303809" y="809434"/>
                  </a:lnTo>
                  <a:lnTo>
                    <a:pt x="263169" y="806678"/>
                  </a:lnTo>
                  <a:lnTo>
                    <a:pt x="207479" y="797445"/>
                  </a:lnTo>
                  <a:lnTo>
                    <a:pt x="160705" y="771042"/>
                  </a:lnTo>
                  <a:lnTo>
                    <a:pt x="124764" y="728421"/>
                  </a:lnTo>
                  <a:lnTo>
                    <a:pt x="124371" y="727913"/>
                  </a:lnTo>
                  <a:lnTo>
                    <a:pt x="109791" y="705180"/>
                  </a:lnTo>
                  <a:lnTo>
                    <a:pt x="109791" y="402958"/>
                  </a:lnTo>
                  <a:lnTo>
                    <a:pt x="118922" y="387464"/>
                  </a:lnTo>
                  <a:lnTo>
                    <a:pt x="125768" y="375843"/>
                  </a:lnTo>
                  <a:lnTo>
                    <a:pt x="97815" y="321602"/>
                  </a:lnTo>
                  <a:lnTo>
                    <a:pt x="75857" y="364210"/>
                  </a:lnTo>
                  <a:lnTo>
                    <a:pt x="0" y="364210"/>
                  </a:lnTo>
                  <a:lnTo>
                    <a:pt x="17957" y="399084"/>
                  </a:lnTo>
                  <a:lnTo>
                    <a:pt x="35433" y="392480"/>
                  </a:lnTo>
                  <a:lnTo>
                    <a:pt x="42824" y="390690"/>
                  </a:lnTo>
                  <a:lnTo>
                    <a:pt x="65874" y="387464"/>
                  </a:lnTo>
                  <a:lnTo>
                    <a:pt x="81851" y="387464"/>
                  </a:lnTo>
                  <a:lnTo>
                    <a:pt x="81851" y="705180"/>
                  </a:lnTo>
                  <a:lnTo>
                    <a:pt x="77698" y="710933"/>
                  </a:lnTo>
                  <a:lnTo>
                    <a:pt x="3987" y="813663"/>
                  </a:lnTo>
                  <a:lnTo>
                    <a:pt x="31940" y="867918"/>
                  </a:lnTo>
                  <a:lnTo>
                    <a:pt x="43738" y="831913"/>
                  </a:lnTo>
                  <a:lnTo>
                    <a:pt x="55956" y="798969"/>
                  </a:lnTo>
                  <a:lnTo>
                    <a:pt x="67868" y="771042"/>
                  </a:lnTo>
                  <a:lnTo>
                    <a:pt x="96812" y="728421"/>
                  </a:lnTo>
                  <a:lnTo>
                    <a:pt x="129755" y="771042"/>
                  </a:lnTo>
                  <a:lnTo>
                    <a:pt x="144297" y="793203"/>
                  </a:lnTo>
                  <a:lnTo>
                    <a:pt x="149123" y="800011"/>
                  </a:lnTo>
                  <a:lnTo>
                    <a:pt x="187655" y="834974"/>
                  </a:lnTo>
                  <a:lnTo>
                    <a:pt x="247078" y="856780"/>
                  </a:lnTo>
                  <a:lnTo>
                    <a:pt x="311861" y="864882"/>
                  </a:lnTo>
                  <a:lnTo>
                    <a:pt x="386219" y="869721"/>
                  </a:lnTo>
                  <a:lnTo>
                    <a:pt x="429209" y="871791"/>
                  </a:lnTo>
                  <a:lnTo>
                    <a:pt x="432650" y="849693"/>
                  </a:lnTo>
                  <a:lnTo>
                    <a:pt x="434822" y="841273"/>
                  </a:lnTo>
                  <a:lnTo>
                    <a:pt x="437642" y="836904"/>
                  </a:lnTo>
                  <a:lnTo>
                    <a:pt x="469138" y="809790"/>
                  </a:lnTo>
                  <a:lnTo>
                    <a:pt x="469138" y="794296"/>
                  </a:lnTo>
                  <a:close/>
                </a:path>
                <a:path w="1992629" h="899160">
                  <a:moveTo>
                    <a:pt x="902347" y="100749"/>
                  </a:moveTo>
                  <a:lnTo>
                    <a:pt x="894219" y="89115"/>
                  </a:lnTo>
                  <a:lnTo>
                    <a:pt x="864412" y="46494"/>
                  </a:lnTo>
                  <a:lnTo>
                    <a:pt x="852436" y="78447"/>
                  </a:lnTo>
                  <a:lnTo>
                    <a:pt x="852436" y="112369"/>
                  </a:lnTo>
                  <a:lnTo>
                    <a:pt x="852436" y="309968"/>
                  </a:lnTo>
                  <a:lnTo>
                    <a:pt x="852436" y="333222"/>
                  </a:lnTo>
                  <a:lnTo>
                    <a:pt x="852436" y="526948"/>
                  </a:lnTo>
                  <a:lnTo>
                    <a:pt x="852436" y="550202"/>
                  </a:lnTo>
                  <a:lnTo>
                    <a:pt x="852436" y="763295"/>
                  </a:lnTo>
                  <a:lnTo>
                    <a:pt x="638822" y="763295"/>
                  </a:lnTo>
                  <a:lnTo>
                    <a:pt x="638822" y="550202"/>
                  </a:lnTo>
                  <a:lnTo>
                    <a:pt x="852436" y="550202"/>
                  </a:lnTo>
                  <a:lnTo>
                    <a:pt x="852436" y="526948"/>
                  </a:lnTo>
                  <a:lnTo>
                    <a:pt x="638822" y="526948"/>
                  </a:lnTo>
                  <a:lnTo>
                    <a:pt x="638822" y="333222"/>
                  </a:lnTo>
                  <a:lnTo>
                    <a:pt x="852436" y="333222"/>
                  </a:lnTo>
                  <a:lnTo>
                    <a:pt x="852436" y="309968"/>
                  </a:lnTo>
                  <a:lnTo>
                    <a:pt x="638822" y="309968"/>
                  </a:lnTo>
                  <a:lnTo>
                    <a:pt x="638822" y="112369"/>
                  </a:lnTo>
                  <a:lnTo>
                    <a:pt x="852436" y="112369"/>
                  </a:lnTo>
                  <a:lnTo>
                    <a:pt x="852436" y="78447"/>
                  </a:lnTo>
                  <a:lnTo>
                    <a:pt x="848436" y="89115"/>
                  </a:lnTo>
                  <a:lnTo>
                    <a:pt x="638822" y="89115"/>
                  </a:lnTo>
                  <a:lnTo>
                    <a:pt x="606882" y="46494"/>
                  </a:lnTo>
                  <a:lnTo>
                    <a:pt x="607758" y="139611"/>
                  </a:lnTo>
                  <a:lnTo>
                    <a:pt x="608749" y="361429"/>
                  </a:lnTo>
                  <a:lnTo>
                    <a:pt x="608749" y="616673"/>
                  </a:lnTo>
                  <a:lnTo>
                    <a:pt x="607758" y="821055"/>
                  </a:lnTo>
                  <a:lnTo>
                    <a:pt x="606882" y="898906"/>
                  </a:lnTo>
                  <a:lnTo>
                    <a:pt x="638822" y="864031"/>
                  </a:lnTo>
                  <a:lnTo>
                    <a:pt x="638822" y="786549"/>
                  </a:lnTo>
                  <a:lnTo>
                    <a:pt x="852436" y="786549"/>
                  </a:lnTo>
                  <a:lnTo>
                    <a:pt x="852436" y="895032"/>
                  </a:lnTo>
                  <a:lnTo>
                    <a:pt x="884377" y="864031"/>
                  </a:lnTo>
                  <a:lnTo>
                    <a:pt x="883500" y="836434"/>
                  </a:lnTo>
                  <a:lnTo>
                    <a:pt x="883043" y="799299"/>
                  </a:lnTo>
                  <a:lnTo>
                    <a:pt x="882954" y="786549"/>
                  </a:lnTo>
                  <a:lnTo>
                    <a:pt x="882802" y="763295"/>
                  </a:lnTo>
                  <a:lnTo>
                    <a:pt x="882383" y="701306"/>
                  </a:lnTo>
                  <a:lnTo>
                    <a:pt x="882383" y="127863"/>
                  </a:lnTo>
                  <a:lnTo>
                    <a:pt x="893787" y="112369"/>
                  </a:lnTo>
                  <a:lnTo>
                    <a:pt x="902347" y="100749"/>
                  </a:lnTo>
                  <a:close/>
                </a:path>
                <a:path w="1992629" h="899160">
                  <a:moveTo>
                    <a:pt x="1471295" y="585063"/>
                  </a:moveTo>
                  <a:lnTo>
                    <a:pt x="1458328" y="523074"/>
                  </a:lnTo>
                  <a:lnTo>
                    <a:pt x="1432445" y="476580"/>
                  </a:lnTo>
                  <a:lnTo>
                    <a:pt x="1317586" y="321602"/>
                  </a:lnTo>
                  <a:lnTo>
                    <a:pt x="1311592" y="333222"/>
                  </a:lnTo>
                  <a:lnTo>
                    <a:pt x="1351089" y="404647"/>
                  </a:lnTo>
                  <a:lnTo>
                    <a:pt x="1373352" y="446189"/>
                  </a:lnTo>
                  <a:lnTo>
                    <a:pt x="1403299" y="508177"/>
                  </a:lnTo>
                  <a:lnTo>
                    <a:pt x="1424254" y="559523"/>
                  </a:lnTo>
                  <a:lnTo>
                    <a:pt x="1431378" y="581190"/>
                  </a:lnTo>
                  <a:lnTo>
                    <a:pt x="1455331" y="643191"/>
                  </a:lnTo>
                  <a:lnTo>
                    <a:pt x="1465313" y="621880"/>
                  </a:lnTo>
                  <a:lnTo>
                    <a:pt x="1471295" y="585063"/>
                  </a:lnTo>
                  <a:close/>
                </a:path>
                <a:path w="1992629" h="899160">
                  <a:moveTo>
                    <a:pt x="1483283" y="100749"/>
                  </a:moveTo>
                  <a:lnTo>
                    <a:pt x="1441348" y="19380"/>
                  </a:lnTo>
                  <a:lnTo>
                    <a:pt x="1411414" y="77495"/>
                  </a:lnTo>
                  <a:lnTo>
                    <a:pt x="1032103" y="77495"/>
                  </a:lnTo>
                  <a:lnTo>
                    <a:pt x="1050074" y="112369"/>
                  </a:lnTo>
                  <a:lnTo>
                    <a:pt x="1067549" y="105765"/>
                  </a:lnTo>
                  <a:lnTo>
                    <a:pt x="1074889" y="103987"/>
                  </a:lnTo>
                  <a:lnTo>
                    <a:pt x="1097978" y="100749"/>
                  </a:lnTo>
                  <a:lnTo>
                    <a:pt x="1253693" y="100749"/>
                  </a:lnTo>
                  <a:lnTo>
                    <a:pt x="1243850" y="147447"/>
                  </a:lnTo>
                  <a:lnTo>
                    <a:pt x="1222019" y="236321"/>
                  </a:lnTo>
                  <a:lnTo>
                    <a:pt x="1197317" y="319138"/>
                  </a:lnTo>
                  <a:lnTo>
                    <a:pt x="1169746" y="395909"/>
                  </a:lnTo>
                  <a:lnTo>
                    <a:pt x="1154874" y="432015"/>
                  </a:lnTo>
                  <a:lnTo>
                    <a:pt x="1108506" y="531279"/>
                  </a:lnTo>
                  <a:lnTo>
                    <a:pt x="1076820" y="589876"/>
                  </a:lnTo>
                  <a:lnTo>
                    <a:pt x="1044498" y="642429"/>
                  </a:lnTo>
                  <a:lnTo>
                    <a:pt x="1028115" y="666432"/>
                  </a:lnTo>
                  <a:lnTo>
                    <a:pt x="1032103" y="681926"/>
                  </a:lnTo>
                  <a:lnTo>
                    <a:pt x="1078331" y="624903"/>
                  </a:lnTo>
                  <a:lnTo>
                    <a:pt x="1107274" y="583247"/>
                  </a:lnTo>
                  <a:lnTo>
                    <a:pt x="1134732" y="538695"/>
                  </a:lnTo>
                  <a:lnTo>
                    <a:pt x="1160678" y="491236"/>
                  </a:lnTo>
                  <a:lnTo>
                    <a:pt x="1185138" y="440855"/>
                  </a:lnTo>
                  <a:lnTo>
                    <a:pt x="1208100" y="387591"/>
                  </a:lnTo>
                  <a:lnTo>
                    <a:pt x="1228458" y="334289"/>
                  </a:lnTo>
                  <a:lnTo>
                    <a:pt x="1239723" y="302221"/>
                  </a:lnTo>
                  <a:lnTo>
                    <a:pt x="1239596" y="699846"/>
                  </a:lnTo>
                  <a:lnTo>
                    <a:pt x="1238605" y="827709"/>
                  </a:lnTo>
                  <a:lnTo>
                    <a:pt x="1237729" y="898906"/>
                  </a:lnTo>
                  <a:lnTo>
                    <a:pt x="1271663" y="871791"/>
                  </a:lnTo>
                  <a:lnTo>
                    <a:pt x="1270787" y="837399"/>
                  </a:lnTo>
                  <a:lnTo>
                    <a:pt x="1270000" y="767232"/>
                  </a:lnTo>
                  <a:lnTo>
                    <a:pt x="1269695" y="699846"/>
                  </a:lnTo>
                  <a:lnTo>
                    <a:pt x="1269669" y="321602"/>
                  </a:lnTo>
                  <a:lnTo>
                    <a:pt x="1282496" y="302221"/>
                  </a:lnTo>
                  <a:lnTo>
                    <a:pt x="1287640" y="294474"/>
                  </a:lnTo>
                  <a:lnTo>
                    <a:pt x="1253693" y="255727"/>
                  </a:lnTo>
                  <a:lnTo>
                    <a:pt x="1265402" y="208838"/>
                  </a:lnTo>
                  <a:lnTo>
                    <a:pt x="1284389" y="135128"/>
                  </a:lnTo>
                  <a:lnTo>
                    <a:pt x="1293622" y="100749"/>
                  </a:lnTo>
                  <a:lnTo>
                    <a:pt x="1483283" y="100749"/>
                  </a:lnTo>
                  <a:close/>
                </a:path>
                <a:path w="1992629" h="899160">
                  <a:moveTo>
                    <a:pt x="1617027" y="608317"/>
                  </a:moveTo>
                  <a:lnTo>
                    <a:pt x="1609051" y="604443"/>
                  </a:lnTo>
                  <a:lnTo>
                    <a:pt x="1595920" y="677176"/>
                  </a:lnTo>
                  <a:lnTo>
                    <a:pt x="1586738" y="712812"/>
                  </a:lnTo>
                  <a:lnTo>
                    <a:pt x="1578076" y="736612"/>
                  </a:lnTo>
                  <a:lnTo>
                    <a:pt x="1571117" y="751674"/>
                  </a:lnTo>
                  <a:lnTo>
                    <a:pt x="1555140" y="794296"/>
                  </a:lnTo>
                  <a:lnTo>
                    <a:pt x="1562138" y="803986"/>
                  </a:lnTo>
                  <a:lnTo>
                    <a:pt x="1579105" y="809790"/>
                  </a:lnTo>
                  <a:lnTo>
                    <a:pt x="1598066" y="802043"/>
                  </a:lnTo>
                  <a:lnTo>
                    <a:pt x="1612036" y="753618"/>
                  </a:lnTo>
                  <a:lnTo>
                    <a:pt x="1614220" y="729272"/>
                  </a:lnTo>
                  <a:lnTo>
                    <a:pt x="1614982" y="707148"/>
                  </a:lnTo>
                  <a:lnTo>
                    <a:pt x="1617027" y="608317"/>
                  </a:lnTo>
                  <a:close/>
                </a:path>
                <a:path w="1992629" h="899160">
                  <a:moveTo>
                    <a:pt x="1812671" y="604443"/>
                  </a:moveTo>
                  <a:lnTo>
                    <a:pt x="1805597" y="575081"/>
                  </a:lnTo>
                  <a:lnTo>
                    <a:pt x="1799691" y="556006"/>
                  </a:lnTo>
                  <a:lnTo>
                    <a:pt x="1794713" y="548817"/>
                  </a:lnTo>
                  <a:lnTo>
                    <a:pt x="1738807" y="484327"/>
                  </a:lnTo>
                  <a:lnTo>
                    <a:pt x="1734820" y="495947"/>
                  </a:lnTo>
                  <a:lnTo>
                    <a:pt x="1759546" y="560260"/>
                  </a:lnTo>
                  <a:lnTo>
                    <a:pt x="1769592" y="588886"/>
                  </a:lnTo>
                  <a:lnTo>
                    <a:pt x="1776628" y="614121"/>
                  </a:lnTo>
                  <a:lnTo>
                    <a:pt x="1780730" y="631558"/>
                  </a:lnTo>
                  <a:lnTo>
                    <a:pt x="1794713" y="670306"/>
                  </a:lnTo>
                  <a:lnTo>
                    <a:pt x="1801698" y="662559"/>
                  </a:lnTo>
                  <a:lnTo>
                    <a:pt x="1809673" y="633501"/>
                  </a:lnTo>
                  <a:lnTo>
                    <a:pt x="1812671" y="604443"/>
                  </a:lnTo>
                  <a:close/>
                </a:path>
                <a:path w="1992629" h="899160">
                  <a:moveTo>
                    <a:pt x="1914486" y="802043"/>
                  </a:moveTo>
                  <a:lnTo>
                    <a:pt x="1890534" y="745858"/>
                  </a:lnTo>
                  <a:lnTo>
                    <a:pt x="1887588" y="694690"/>
                  </a:lnTo>
                  <a:lnTo>
                    <a:pt x="1886534" y="650938"/>
                  </a:lnTo>
                  <a:lnTo>
                    <a:pt x="1878558" y="650938"/>
                  </a:lnTo>
                  <a:lnTo>
                    <a:pt x="1876310" y="706653"/>
                  </a:lnTo>
                  <a:lnTo>
                    <a:pt x="1872564" y="769112"/>
                  </a:lnTo>
                  <a:lnTo>
                    <a:pt x="1842617" y="813663"/>
                  </a:lnTo>
                  <a:lnTo>
                    <a:pt x="1732826" y="813663"/>
                  </a:lnTo>
                  <a:lnTo>
                    <a:pt x="1698675" y="780364"/>
                  </a:lnTo>
                  <a:lnTo>
                    <a:pt x="1696897" y="736612"/>
                  </a:lnTo>
                  <a:lnTo>
                    <a:pt x="1696885" y="623811"/>
                  </a:lnTo>
                  <a:lnTo>
                    <a:pt x="1714855" y="596696"/>
                  </a:lnTo>
                  <a:lnTo>
                    <a:pt x="1666938" y="554075"/>
                  </a:lnTo>
                  <a:lnTo>
                    <a:pt x="1667878" y="596696"/>
                  </a:lnTo>
                  <a:lnTo>
                    <a:pt x="1668513" y="662559"/>
                  </a:lnTo>
                  <a:lnTo>
                    <a:pt x="1668932" y="759421"/>
                  </a:lnTo>
                  <a:lnTo>
                    <a:pt x="1670456" y="807745"/>
                  </a:lnTo>
                  <a:lnTo>
                    <a:pt x="1686090" y="851992"/>
                  </a:lnTo>
                  <a:lnTo>
                    <a:pt x="1708861" y="860158"/>
                  </a:lnTo>
                  <a:lnTo>
                    <a:pt x="1856587" y="860158"/>
                  </a:lnTo>
                  <a:lnTo>
                    <a:pt x="1896529" y="843673"/>
                  </a:lnTo>
                  <a:lnTo>
                    <a:pt x="1910588" y="813663"/>
                  </a:lnTo>
                  <a:lnTo>
                    <a:pt x="1914486" y="802043"/>
                  </a:lnTo>
                  <a:close/>
                </a:path>
                <a:path w="1992629" h="899160">
                  <a:moveTo>
                    <a:pt x="1984362" y="728421"/>
                  </a:moveTo>
                  <a:lnTo>
                    <a:pt x="1967395" y="672249"/>
                  </a:lnTo>
                  <a:lnTo>
                    <a:pt x="1944484" y="641096"/>
                  </a:lnTo>
                  <a:lnTo>
                    <a:pt x="1902510" y="592810"/>
                  </a:lnTo>
                  <a:lnTo>
                    <a:pt x="1898510" y="604443"/>
                  </a:lnTo>
                  <a:lnTo>
                    <a:pt x="1922919" y="661339"/>
                  </a:lnTo>
                  <a:lnTo>
                    <a:pt x="1924253" y="664552"/>
                  </a:lnTo>
                  <a:lnTo>
                    <a:pt x="1936724" y="700392"/>
                  </a:lnTo>
                  <a:lnTo>
                    <a:pt x="1944268" y="728421"/>
                  </a:lnTo>
                  <a:lnTo>
                    <a:pt x="1948421" y="747801"/>
                  </a:lnTo>
                  <a:lnTo>
                    <a:pt x="1968385" y="794296"/>
                  </a:lnTo>
                  <a:lnTo>
                    <a:pt x="1981250" y="757847"/>
                  </a:lnTo>
                  <a:lnTo>
                    <a:pt x="1981365" y="757491"/>
                  </a:lnTo>
                  <a:lnTo>
                    <a:pt x="1984362" y="728421"/>
                  </a:lnTo>
                  <a:close/>
                </a:path>
                <a:path w="1992629" h="899160">
                  <a:moveTo>
                    <a:pt x="1992337" y="189865"/>
                  </a:moveTo>
                  <a:lnTo>
                    <a:pt x="1948421" y="104622"/>
                  </a:lnTo>
                  <a:lnTo>
                    <a:pt x="1916480" y="166611"/>
                  </a:lnTo>
                  <a:lnTo>
                    <a:pt x="1782724" y="166611"/>
                  </a:lnTo>
                  <a:lnTo>
                    <a:pt x="1796707" y="116243"/>
                  </a:lnTo>
                  <a:lnTo>
                    <a:pt x="1782724" y="69748"/>
                  </a:lnTo>
                  <a:lnTo>
                    <a:pt x="1776209" y="59080"/>
                  </a:lnTo>
                  <a:lnTo>
                    <a:pt x="1768614" y="48196"/>
                  </a:lnTo>
                  <a:lnTo>
                    <a:pt x="1726831" y="3886"/>
                  </a:lnTo>
                  <a:lnTo>
                    <a:pt x="1722843" y="15506"/>
                  </a:lnTo>
                  <a:lnTo>
                    <a:pt x="1740179" y="59080"/>
                  </a:lnTo>
                  <a:lnTo>
                    <a:pt x="1745297" y="73075"/>
                  </a:lnTo>
                  <a:lnTo>
                    <a:pt x="1755279" y="110858"/>
                  </a:lnTo>
                  <a:lnTo>
                    <a:pt x="1759813" y="139103"/>
                  </a:lnTo>
                  <a:lnTo>
                    <a:pt x="1762760" y="166611"/>
                  </a:lnTo>
                  <a:lnTo>
                    <a:pt x="1539176" y="166611"/>
                  </a:lnTo>
                  <a:lnTo>
                    <a:pt x="1557147" y="201485"/>
                  </a:lnTo>
                  <a:lnTo>
                    <a:pt x="1574609" y="194881"/>
                  </a:lnTo>
                  <a:lnTo>
                    <a:pt x="1582026" y="193090"/>
                  </a:lnTo>
                  <a:lnTo>
                    <a:pt x="1605051" y="189865"/>
                  </a:lnTo>
                  <a:lnTo>
                    <a:pt x="1652968" y="189865"/>
                  </a:lnTo>
                  <a:lnTo>
                    <a:pt x="1652968" y="426212"/>
                  </a:lnTo>
                  <a:lnTo>
                    <a:pt x="1636991" y="457200"/>
                  </a:lnTo>
                  <a:lnTo>
                    <a:pt x="1666938" y="503694"/>
                  </a:lnTo>
                  <a:lnTo>
                    <a:pt x="1684909" y="464959"/>
                  </a:lnTo>
                  <a:lnTo>
                    <a:pt x="1958403" y="464959"/>
                  </a:lnTo>
                  <a:lnTo>
                    <a:pt x="1946427" y="441706"/>
                  </a:lnTo>
                  <a:lnTo>
                    <a:pt x="1918474" y="387464"/>
                  </a:lnTo>
                  <a:lnTo>
                    <a:pt x="1890534" y="441706"/>
                  </a:lnTo>
                  <a:lnTo>
                    <a:pt x="1680921" y="441706"/>
                  </a:lnTo>
                  <a:lnTo>
                    <a:pt x="1680921" y="189865"/>
                  </a:lnTo>
                  <a:lnTo>
                    <a:pt x="1992337" y="189865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733675" y="1289749"/>
              <a:ext cx="1685900" cy="94545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89450" y="1295400"/>
              <a:ext cx="469265" cy="871855"/>
            </a:xfrm>
            <a:custGeom>
              <a:rect l="l" t="t" r="r" b="b"/>
              <a:pathLst>
                <a:path w="469264" h="871855">
                  <a:moveTo>
                    <a:pt x="357345" y="228599"/>
                  </a:moveTo>
                  <a:lnTo>
                    <a:pt x="329396" y="228599"/>
                  </a:lnTo>
                  <a:lnTo>
                    <a:pt x="328994" y="125075"/>
                  </a:lnTo>
                  <a:lnTo>
                    <a:pt x="328888" y="106550"/>
                  </a:lnTo>
                  <a:lnTo>
                    <a:pt x="328273" y="36081"/>
                  </a:lnTo>
                  <a:lnTo>
                    <a:pt x="327400" y="0"/>
                  </a:lnTo>
                  <a:lnTo>
                    <a:pt x="373315" y="42619"/>
                  </a:lnTo>
                  <a:lnTo>
                    <a:pt x="357345" y="73616"/>
                  </a:lnTo>
                  <a:lnTo>
                    <a:pt x="357345" y="228599"/>
                  </a:lnTo>
                  <a:close/>
                </a:path>
                <a:path w="469264" h="871855">
                  <a:moveTo>
                    <a:pt x="93828" y="216975"/>
                  </a:moveTo>
                  <a:lnTo>
                    <a:pt x="77857" y="170481"/>
                  </a:lnTo>
                  <a:lnTo>
                    <a:pt x="71235" y="138438"/>
                  </a:lnTo>
                  <a:lnTo>
                    <a:pt x="68125" y="125075"/>
                  </a:lnTo>
                  <a:lnTo>
                    <a:pt x="59141" y="96016"/>
                  </a:lnTo>
                  <a:lnTo>
                    <a:pt x="56444" y="89117"/>
                  </a:lnTo>
                  <a:lnTo>
                    <a:pt x="41923" y="54243"/>
                  </a:lnTo>
                  <a:lnTo>
                    <a:pt x="45916" y="42619"/>
                  </a:lnTo>
                  <a:lnTo>
                    <a:pt x="78127" y="78773"/>
                  </a:lnTo>
                  <a:lnTo>
                    <a:pt x="107685" y="139601"/>
                  </a:lnTo>
                  <a:lnTo>
                    <a:pt x="112793" y="164669"/>
                  </a:lnTo>
                  <a:lnTo>
                    <a:pt x="104807" y="205352"/>
                  </a:lnTo>
                  <a:lnTo>
                    <a:pt x="93828" y="216975"/>
                  </a:lnTo>
                  <a:close/>
                </a:path>
                <a:path w="469264" h="871855">
                  <a:moveTo>
                    <a:pt x="153718" y="263471"/>
                  </a:moveTo>
                  <a:lnTo>
                    <a:pt x="135751" y="228599"/>
                  </a:lnTo>
                  <a:lnTo>
                    <a:pt x="401265" y="228599"/>
                  </a:lnTo>
                  <a:lnTo>
                    <a:pt x="427217" y="178230"/>
                  </a:lnTo>
                  <a:lnTo>
                    <a:pt x="463151" y="251847"/>
                  </a:lnTo>
                  <a:lnTo>
                    <a:pt x="191649" y="251847"/>
                  </a:lnTo>
                  <a:lnTo>
                    <a:pt x="182167" y="253525"/>
                  </a:lnTo>
                  <a:lnTo>
                    <a:pt x="153718" y="263471"/>
                  </a:lnTo>
                  <a:close/>
                </a:path>
                <a:path w="469264" h="871855">
                  <a:moveTo>
                    <a:pt x="356091" y="681925"/>
                  </a:moveTo>
                  <a:lnTo>
                    <a:pt x="317418" y="681925"/>
                  </a:lnTo>
                  <a:lnTo>
                    <a:pt x="329396" y="650928"/>
                  </a:lnTo>
                  <a:lnTo>
                    <a:pt x="329396" y="251847"/>
                  </a:lnTo>
                  <a:lnTo>
                    <a:pt x="357345" y="251847"/>
                  </a:lnTo>
                  <a:lnTo>
                    <a:pt x="357345" y="670301"/>
                  </a:lnTo>
                  <a:lnTo>
                    <a:pt x="356091" y="681925"/>
                  </a:lnTo>
                  <a:close/>
                </a:path>
                <a:path w="469264" h="871855">
                  <a:moveTo>
                    <a:pt x="237564" y="515318"/>
                  </a:moveTo>
                  <a:lnTo>
                    <a:pt x="221594" y="464949"/>
                  </a:lnTo>
                  <a:lnTo>
                    <a:pt x="216045" y="437919"/>
                  </a:lnTo>
                  <a:lnTo>
                    <a:pt x="209803" y="411552"/>
                  </a:lnTo>
                  <a:lnTo>
                    <a:pt x="198823" y="374744"/>
                  </a:lnTo>
                  <a:lnTo>
                    <a:pt x="193795" y="360648"/>
                  </a:lnTo>
                  <a:lnTo>
                    <a:pt x="177674" y="317715"/>
                  </a:lnTo>
                  <a:lnTo>
                    <a:pt x="181666" y="306091"/>
                  </a:lnTo>
                  <a:lnTo>
                    <a:pt x="214032" y="352166"/>
                  </a:lnTo>
                  <a:lnTo>
                    <a:pt x="230515" y="377649"/>
                  </a:lnTo>
                  <a:lnTo>
                    <a:pt x="240559" y="397143"/>
                  </a:lnTo>
                  <a:lnTo>
                    <a:pt x="256530" y="461074"/>
                  </a:lnTo>
                  <a:lnTo>
                    <a:pt x="248544" y="501757"/>
                  </a:lnTo>
                  <a:lnTo>
                    <a:pt x="237564" y="515318"/>
                  </a:lnTo>
                  <a:close/>
                </a:path>
                <a:path w="469264" h="871855">
                  <a:moveTo>
                    <a:pt x="17967" y="399081"/>
                  </a:moveTo>
                  <a:lnTo>
                    <a:pt x="0" y="364210"/>
                  </a:lnTo>
                  <a:lnTo>
                    <a:pt x="75860" y="364210"/>
                  </a:lnTo>
                  <a:lnTo>
                    <a:pt x="97821" y="321589"/>
                  </a:lnTo>
                  <a:lnTo>
                    <a:pt x="125769" y="375834"/>
                  </a:lnTo>
                  <a:lnTo>
                    <a:pt x="118925" y="387457"/>
                  </a:lnTo>
                  <a:lnTo>
                    <a:pt x="65879" y="387457"/>
                  </a:lnTo>
                  <a:lnTo>
                    <a:pt x="42834" y="390687"/>
                  </a:lnTo>
                  <a:lnTo>
                    <a:pt x="35443" y="392480"/>
                  </a:lnTo>
                  <a:lnTo>
                    <a:pt x="17967" y="399081"/>
                  </a:lnTo>
                  <a:close/>
                </a:path>
                <a:path w="469264" h="871855">
                  <a:moveTo>
                    <a:pt x="31941" y="867905"/>
                  </a:moveTo>
                  <a:lnTo>
                    <a:pt x="3993" y="813661"/>
                  </a:lnTo>
                  <a:lnTo>
                    <a:pt x="77704" y="710927"/>
                  </a:lnTo>
                  <a:lnTo>
                    <a:pt x="81850" y="705173"/>
                  </a:lnTo>
                  <a:lnTo>
                    <a:pt x="81850" y="387457"/>
                  </a:lnTo>
                  <a:lnTo>
                    <a:pt x="118925" y="387457"/>
                  </a:lnTo>
                  <a:lnTo>
                    <a:pt x="109799" y="402955"/>
                  </a:lnTo>
                  <a:lnTo>
                    <a:pt x="109799" y="705173"/>
                  </a:lnTo>
                  <a:lnTo>
                    <a:pt x="124373" y="727905"/>
                  </a:lnTo>
                  <a:lnTo>
                    <a:pt x="124771" y="728420"/>
                  </a:lnTo>
                  <a:lnTo>
                    <a:pt x="96822" y="728420"/>
                  </a:lnTo>
                  <a:lnTo>
                    <a:pt x="67876" y="771040"/>
                  </a:lnTo>
                  <a:lnTo>
                    <a:pt x="55958" y="798967"/>
                  </a:lnTo>
                  <a:lnTo>
                    <a:pt x="43738" y="831909"/>
                  </a:lnTo>
                  <a:lnTo>
                    <a:pt x="31941" y="867905"/>
                  </a:lnTo>
                  <a:close/>
                </a:path>
                <a:path w="469264" h="871855">
                  <a:moveTo>
                    <a:pt x="319414" y="774915"/>
                  </a:moveTo>
                  <a:lnTo>
                    <a:pt x="304255" y="733324"/>
                  </a:lnTo>
                  <a:lnTo>
                    <a:pt x="251539" y="685800"/>
                  </a:lnTo>
                  <a:lnTo>
                    <a:pt x="251539" y="670301"/>
                  </a:lnTo>
                  <a:lnTo>
                    <a:pt x="317418" y="681925"/>
                  </a:lnTo>
                  <a:lnTo>
                    <a:pt x="356091" y="681925"/>
                  </a:lnTo>
                  <a:lnTo>
                    <a:pt x="352940" y="711045"/>
                  </a:lnTo>
                  <a:lnTo>
                    <a:pt x="348361" y="736169"/>
                  </a:lnTo>
                  <a:lnTo>
                    <a:pt x="343798" y="744107"/>
                  </a:lnTo>
                  <a:lnTo>
                    <a:pt x="319414" y="774915"/>
                  </a:lnTo>
                  <a:close/>
                </a:path>
                <a:path w="469264" h="871855">
                  <a:moveTo>
                    <a:pt x="429213" y="871779"/>
                  </a:moveTo>
                  <a:lnTo>
                    <a:pt x="386229" y="869721"/>
                  </a:lnTo>
                  <a:lnTo>
                    <a:pt x="311866" y="864878"/>
                  </a:lnTo>
                  <a:lnTo>
                    <a:pt x="247082" y="856770"/>
                  </a:lnTo>
                  <a:lnTo>
                    <a:pt x="199480" y="841336"/>
                  </a:lnTo>
                  <a:lnTo>
                    <a:pt x="167006" y="818872"/>
                  </a:lnTo>
                  <a:lnTo>
                    <a:pt x="129762" y="771040"/>
                  </a:lnTo>
                  <a:lnTo>
                    <a:pt x="96822" y="728420"/>
                  </a:lnTo>
                  <a:lnTo>
                    <a:pt x="124771" y="728420"/>
                  </a:lnTo>
                  <a:lnTo>
                    <a:pt x="141588" y="750179"/>
                  </a:lnTo>
                  <a:lnTo>
                    <a:pt x="160705" y="771040"/>
                  </a:lnTo>
                  <a:lnTo>
                    <a:pt x="204297" y="796619"/>
                  </a:lnTo>
                  <a:lnTo>
                    <a:pt x="263171" y="806671"/>
                  </a:lnTo>
                  <a:lnTo>
                    <a:pt x="303818" y="809423"/>
                  </a:lnTo>
                  <a:lnTo>
                    <a:pt x="323407" y="809786"/>
                  </a:lnTo>
                  <a:lnTo>
                    <a:pt x="469140" y="809786"/>
                  </a:lnTo>
                  <a:lnTo>
                    <a:pt x="437644" y="836894"/>
                  </a:lnTo>
                  <a:lnTo>
                    <a:pt x="434828" y="841267"/>
                  </a:lnTo>
                  <a:lnTo>
                    <a:pt x="432658" y="849690"/>
                  </a:lnTo>
                  <a:lnTo>
                    <a:pt x="429213" y="871779"/>
                  </a:lnTo>
                  <a:close/>
                </a:path>
                <a:path w="469264" h="871855">
                  <a:moveTo>
                    <a:pt x="469140" y="809786"/>
                  </a:moveTo>
                  <a:lnTo>
                    <a:pt x="323407" y="809786"/>
                  </a:lnTo>
                  <a:lnTo>
                    <a:pt x="339623" y="809433"/>
                  </a:lnTo>
                  <a:lnTo>
                    <a:pt x="360942" y="808119"/>
                  </a:lnTo>
                  <a:lnTo>
                    <a:pt x="386292" y="805912"/>
                  </a:lnTo>
                  <a:lnTo>
                    <a:pt x="404571" y="803732"/>
                  </a:lnTo>
                  <a:lnTo>
                    <a:pt x="441373" y="798569"/>
                  </a:lnTo>
                  <a:lnTo>
                    <a:pt x="469140" y="794288"/>
                  </a:lnTo>
                  <a:lnTo>
                    <a:pt x="469140" y="809786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957600" y="1591966"/>
              <a:ext cx="97905" cy="22827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25201" y="1295400"/>
              <a:ext cx="327660" cy="775335"/>
            </a:xfrm>
            <a:custGeom>
              <a:rect l="l" t="t" r="r" b="b"/>
              <a:pathLst>
                <a:path w="327660" h="775335">
                  <a:moveTo>
                    <a:pt x="193645" y="228599"/>
                  </a:moveTo>
                  <a:lnTo>
                    <a:pt x="193198" y="113477"/>
                  </a:lnTo>
                  <a:lnTo>
                    <a:pt x="192522" y="36081"/>
                  </a:lnTo>
                  <a:lnTo>
                    <a:pt x="191975" y="13488"/>
                  </a:lnTo>
                  <a:lnTo>
                    <a:pt x="191649" y="0"/>
                  </a:lnTo>
                  <a:lnTo>
                    <a:pt x="237564" y="42619"/>
                  </a:lnTo>
                  <a:lnTo>
                    <a:pt x="221594" y="73616"/>
                  </a:lnTo>
                  <a:lnTo>
                    <a:pt x="221594" y="228599"/>
                  </a:lnTo>
                  <a:lnTo>
                    <a:pt x="265514" y="228599"/>
                  </a:lnTo>
                  <a:lnTo>
                    <a:pt x="291466" y="178230"/>
                  </a:lnTo>
                  <a:lnTo>
                    <a:pt x="327400" y="251847"/>
                  </a:lnTo>
                  <a:lnTo>
                    <a:pt x="221594" y="251847"/>
                  </a:lnTo>
                  <a:lnTo>
                    <a:pt x="221594" y="670301"/>
                  </a:lnTo>
                  <a:lnTo>
                    <a:pt x="217211" y="710927"/>
                  </a:lnTo>
                  <a:lnTo>
                    <a:pt x="212610" y="736169"/>
                  </a:lnTo>
                  <a:lnTo>
                    <a:pt x="208047" y="744107"/>
                  </a:lnTo>
                  <a:lnTo>
                    <a:pt x="183663" y="774915"/>
                  </a:lnTo>
                  <a:lnTo>
                    <a:pt x="168504" y="733324"/>
                  </a:lnTo>
                  <a:lnTo>
                    <a:pt x="115788" y="685800"/>
                  </a:lnTo>
                  <a:lnTo>
                    <a:pt x="115788" y="670301"/>
                  </a:lnTo>
                  <a:lnTo>
                    <a:pt x="177108" y="681121"/>
                  </a:lnTo>
                  <a:lnTo>
                    <a:pt x="181667" y="681925"/>
                  </a:lnTo>
                  <a:lnTo>
                    <a:pt x="193645" y="650928"/>
                  </a:lnTo>
                  <a:lnTo>
                    <a:pt x="193645" y="251847"/>
                  </a:lnTo>
                  <a:lnTo>
                    <a:pt x="55898" y="251847"/>
                  </a:lnTo>
                  <a:lnTo>
                    <a:pt x="46416" y="253525"/>
                  </a:lnTo>
                  <a:lnTo>
                    <a:pt x="17967" y="263471"/>
                  </a:lnTo>
                  <a:lnTo>
                    <a:pt x="0" y="228599"/>
                  </a:lnTo>
                  <a:lnTo>
                    <a:pt x="193645" y="228599"/>
                  </a:lnTo>
                  <a:close/>
                </a:path>
              </a:pathLst>
            </a:custGeom>
            <a:ln w="19050">
              <a:solidFill>
                <a:srgbClr val="99CC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821848" y="1328494"/>
              <a:ext cx="89920" cy="19340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789450" y="1616989"/>
              <a:ext cx="469265" cy="550545"/>
            </a:xfrm>
            <a:custGeom>
              <a:rect l="l" t="t" r="r" b="b"/>
              <a:pathLst>
                <a:path w="469264" h="550544">
                  <a:moveTo>
                    <a:pt x="109799" y="383583"/>
                  </a:moveTo>
                  <a:lnTo>
                    <a:pt x="124373" y="406316"/>
                  </a:lnTo>
                  <a:lnTo>
                    <a:pt x="141588" y="428589"/>
                  </a:lnTo>
                  <a:lnTo>
                    <a:pt x="160705" y="449451"/>
                  </a:lnTo>
                  <a:lnTo>
                    <a:pt x="204297" y="475029"/>
                  </a:lnTo>
                  <a:lnTo>
                    <a:pt x="237564" y="482385"/>
                  </a:lnTo>
                  <a:lnTo>
                    <a:pt x="263171" y="485081"/>
                  </a:lnTo>
                  <a:lnTo>
                    <a:pt x="303818" y="487833"/>
                  </a:lnTo>
                  <a:lnTo>
                    <a:pt x="307364" y="487899"/>
                  </a:lnTo>
                  <a:lnTo>
                    <a:pt x="323407" y="488196"/>
                  </a:lnTo>
                  <a:lnTo>
                    <a:pt x="339623" y="487843"/>
                  </a:lnTo>
                  <a:lnTo>
                    <a:pt x="360942" y="486529"/>
                  </a:lnTo>
                  <a:lnTo>
                    <a:pt x="386292" y="484322"/>
                  </a:lnTo>
                  <a:lnTo>
                    <a:pt x="401011" y="482567"/>
                  </a:lnTo>
                  <a:lnTo>
                    <a:pt x="404571" y="482142"/>
                  </a:lnTo>
                  <a:lnTo>
                    <a:pt x="441373" y="476979"/>
                  </a:lnTo>
                  <a:lnTo>
                    <a:pt x="469140" y="472698"/>
                  </a:lnTo>
                  <a:lnTo>
                    <a:pt x="469140" y="488196"/>
                  </a:lnTo>
                  <a:lnTo>
                    <a:pt x="437644" y="515305"/>
                  </a:lnTo>
                  <a:lnTo>
                    <a:pt x="434828" y="519677"/>
                  </a:lnTo>
                  <a:lnTo>
                    <a:pt x="432658" y="528100"/>
                  </a:lnTo>
                  <a:lnTo>
                    <a:pt x="429213" y="550190"/>
                  </a:lnTo>
                  <a:lnTo>
                    <a:pt x="398348" y="548711"/>
                  </a:lnTo>
                  <a:lnTo>
                    <a:pt x="386229" y="548131"/>
                  </a:lnTo>
                  <a:lnTo>
                    <a:pt x="311866" y="543288"/>
                  </a:lnTo>
                  <a:lnTo>
                    <a:pt x="293790" y="541684"/>
                  </a:lnTo>
                  <a:lnTo>
                    <a:pt x="280485" y="540503"/>
                  </a:lnTo>
                  <a:lnTo>
                    <a:pt x="247082" y="535180"/>
                  </a:lnTo>
                  <a:lnTo>
                    <a:pt x="216618" y="527184"/>
                  </a:lnTo>
                  <a:lnTo>
                    <a:pt x="199480" y="519747"/>
                  </a:lnTo>
                  <a:lnTo>
                    <a:pt x="187656" y="513381"/>
                  </a:lnTo>
                  <a:lnTo>
                    <a:pt x="149133" y="478419"/>
                  </a:lnTo>
                  <a:lnTo>
                    <a:pt x="129762" y="449451"/>
                  </a:lnTo>
                  <a:lnTo>
                    <a:pt x="101480" y="412858"/>
                  </a:lnTo>
                  <a:lnTo>
                    <a:pt x="96822" y="406831"/>
                  </a:lnTo>
                  <a:lnTo>
                    <a:pt x="67876" y="449451"/>
                  </a:lnTo>
                  <a:lnTo>
                    <a:pt x="55958" y="477377"/>
                  </a:lnTo>
                  <a:lnTo>
                    <a:pt x="43738" y="510320"/>
                  </a:lnTo>
                  <a:lnTo>
                    <a:pt x="31941" y="546315"/>
                  </a:lnTo>
                  <a:lnTo>
                    <a:pt x="3993" y="492071"/>
                  </a:lnTo>
                  <a:lnTo>
                    <a:pt x="18154" y="472251"/>
                  </a:lnTo>
                  <a:lnTo>
                    <a:pt x="22333" y="466402"/>
                  </a:lnTo>
                  <a:lnTo>
                    <a:pt x="61262" y="412158"/>
                  </a:lnTo>
                  <a:lnTo>
                    <a:pt x="62701" y="410161"/>
                  </a:lnTo>
                  <a:lnTo>
                    <a:pt x="81850" y="383583"/>
                  </a:lnTo>
                  <a:lnTo>
                    <a:pt x="81850" y="65867"/>
                  </a:lnTo>
                  <a:lnTo>
                    <a:pt x="65879" y="65867"/>
                  </a:lnTo>
                  <a:lnTo>
                    <a:pt x="42834" y="69097"/>
                  </a:lnTo>
                  <a:lnTo>
                    <a:pt x="35443" y="70890"/>
                  </a:lnTo>
                  <a:lnTo>
                    <a:pt x="17967" y="77491"/>
                  </a:lnTo>
                  <a:lnTo>
                    <a:pt x="0" y="42620"/>
                  </a:lnTo>
                  <a:lnTo>
                    <a:pt x="75860" y="42620"/>
                  </a:lnTo>
                  <a:lnTo>
                    <a:pt x="97821" y="0"/>
                  </a:lnTo>
                  <a:lnTo>
                    <a:pt x="125769" y="54244"/>
                  </a:lnTo>
                  <a:lnTo>
                    <a:pt x="109799" y="81366"/>
                  </a:lnTo>
                  <a:lnTo>
                    <a:pt x="109799" y="383583"/>
                  </a:lnTo>
                  <a:close/>
                </a:path>
              </a:pathLst>
            </a:custGeom>
            <a:ln w="19050">
              <a:solidFill>
                <a:srgbClr val="99CC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396338" y="1341894"/>
              <a:ext cx="295910" cy="852805"/>
            </a:xfrm>
            <a:custGeom>
              <a:rect l="l" t="t" r="r" b="b"/>
              <a:pathLst>
                <a:path w="295910" h="852805">
                  <a:moveTo>
                    <a:pt x="0" y="852407"/>
                  </a:moveTo>
                  <a:lnTo>
                    <a:pt x="873" y="774552"/>
                  </a:lnTo>
                  <a:lnTo>
                    <a:pt x="1871" y="570168"/>
                  </a:lnTo>
                  <a:lnTo>
                    <a:pt x="1871" y="314930"/>
                  </a:lnTo>
                  <a:lnTo>
                    <a:pt x="873" y="93111"/>
                  </a:lnTo>
                  <a:lnTo>
                    <a:pt x="0" y="0"/>
                  </a:lnTo>
                  <a:lnTo>
                    <a:pt x="31941" y="42619"/>
                  </a:lnTo>
                  <a:lnTo>
                    <a:pt x="287330" y="42619"/>
                  </a:lnTo>
                  <a:lnTo>
                    <a:pt x="295458" y="54244"/>
                  </a:lnTo>
                  <a:lnTo>
                    <a:pt x="286903" y="65867"/>
                  </a:lnTo>
                  <a:lnTo>
                    <a:pt x="31941" y="65867"/>
                  </a:lnTo>
                  <a:lnTo>
                    <a:pt x="31941" y="263471"/>
                  </a:lnTo>
                  <a:lnTo>
                    <a:pt x="275495" y="263471"/>
                  </a:lnTo>
                  <a:lnTo>
                    <a:pt x="275495" y="286718"/>
                  </a:lnTo>
                  <a:lnTo>
                    <a:pt x="31941" y="286718"/>
                  </a:lnTo>
                  <a:lnTo>
                    <a:pt x="31941" y="480447"/>
                  </a:lnTo>
                  <a:lnTo>
                    <a:pt x="275495" y="480447"/>
                  </a:lnTo>
                  <a:lnTo>
                    <a:pt x="275495" y="503695"/>
                  </a:lnTo>
                  <a:lnTo>
                    <a:pt x="31941" y="503695"/>
                  </a:lnTo>
                  <a:lnTo>
                    <a:pt x="31941" y="716796"/>
                  </a:lnTo>
                  <a:lnTo>
                    <a:pt x="275917" y="716796"/>
                  </a:lnTo>
                  <a:lnTo>
                    <a:pt x="276076" y="740044"/>
                  </a:lnTo>
                  <a:lnTo>
                    <a:pt x="31941" y="740044"/>
                  </a:lnTo>
                  <a:lnTo>
                    <a:pt x="31941" y="817535"/>
                  </a:lnTo>
                  <a:lnTo>
                    <a:pt x="0" y="852407"/>
                  </a:lnTo>
                  <a:close/>
                </a:path>
                <a:path w="295910" h="852805">
                  <a:moveTo>
                    <a:pt x="287330" y="42619"/>
                  </a:moveTo>
                  <a:lnTo>
                    <a:pt x="241557" y="42619"/>
                  </a:lnTo>
                  <a:lnTo>
                    <a:pt x="257528" y="0"/>
                  </a:lnTo>
                  <a:lnTo>
                    <a:pt x="287330" y="42619"/>
                  </a:lnTo>
                  <a:close/>
                </a:path>
                <a:path w="295910" h="852805">
                  <a:moveTo>
                    <a:pt x="275495" y="263471"/>
                  </a:moveTo>
                  <a:lnTo>
                    <a:pt x="245550" y="263471"/>
                  </a:lnTo>
                  <a:lnTo>
                    <a:pt x="245550" y="65867"/>
                  </a:lnTo>
                  <a:lnTo>
                    <a:pt x="286903" y="65867"/>
                  </a:lnTo>
                  <a:lnTo>
                    <a:pt x="275495" y="81366"/>
                  </a:lnTo>
                  <a:lnTo>
                    <a:pt x="275495" y="263471"/>
                  </a:lnTo>
                  <a:close/>
                </a:path>
                <a:path w="295910" h="852805">
                  <a:moveTo>
                    <a:pt x="275495" y="480447"/>
                  </a:moveTo>
                  <a:lnTo>
                    <a:pt x="245550" y="480447"/>
                  </a:lnTo>
                  <a:lnTo>
                    <a:pt x="245550" y="286718"/>
                  </a:lnTo>
                  <a:lnTo>
                    <a:pt x="275495" y="286718"/>
                  </a:lnTo>
                  <a:lnTo>
                    <a:pt x="275495" y="480447"/>
                  </a:lnTo>
                  <a:close/>
                </a:path>
                <a:path w="295910" h="852805">
                  <a:moveTo>
                    <a:pt x="275917" y="716796"/>
                  </a:moveTo>
                  <a:lnTo>
                    <a:pt x="245550" y="716796"/>
                  </a:lnTo>
                  <a:lnTo>
                    <a:pt x="245550" y="503695"/>
                  </a:lnTo>
                  <a:lnTo>
                    <a:pt x="275495" y="503695"/>
                  </a:lnTo>
                  <a:lnTo>
                    <a:pt x="275495" y="654803"/>
                  </a:lnTo>
                  <a:lnTo>
                    <a:pt x="275917" y="716796"/>
                  </a:lnTo>
                  <a:close/>
                </a:path>
                <a:path w="295910" h="852805">
                  <a:moveTo>
                    <a:pt x="245550" y="848532"/>
                  </a:moveTo>
                  <a:lnTo>
                    <a:pt x="245550" y="740044"/>
                  </a:lnTo>
                  <a:lnTo>
                    <a:pt x="276076" y="740044"/>
                  </a:lnTo>
                  <a:lnTo>
                    <a:pt x="276162" y="752799"/>
                  </a:lnTo>
                  <a:lnTo>
                    <a:pt x="276618" y="789929"/>
                  </a:lnTo>
                  <a:lnTo>
                    <a:pt x="277491" y="817535"/>
                  </a:lnTo>
                  <a:lnTo>
                    <a:pt x="245550" y="848532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396338" y="1341894"/>
              <a:ext cx="295910" cy="852805"/>
            </a:xfrm>
            <a:custGeom>
              <a:rect l="l" t="t" r="r" b="b"/>
              <a:pathLst>
                <a:path w="295910" h="852805">
                  <a:moveTo>
                    <a:pt x="31941" y="716796"/>
                  </a:moveTo>
                  <a:lnTo>
                    <a:pt x="245550" y="716796"/>
                  </a:lnTo>
                  <a:lnTo>
                    <a:pt x="245550" y="503695"/>
                  </a:lnTo>
                  <a:lnTo>
                    <a:pt x="31941" y="503695"/>
                  </a:lnTo>
                  <a:lnTo>
                    <a:pt x="31941" y="716796"/>
                  </a:lnTo>
                  <a:close/>
                </a:path>
                <a:path w="295910" h="852805">
                  <a:moveTo>
                    <a:pt x="0" y="852407"/>
                  </a:moveTo>
                  <a:lnTo>
                    <a:pt x="228" y="832044"/>
                  </a:lnTo>
                  <a:lnTo>
                    <a:pt x="873" y="774552"/>
                  </a:lnTo>
                  <a:lnTo>
                    <a:pt x="1871" y="570168"/>
                  </a:lnTo>
                  <a:lnTo>
                    <a:pt x="1921" y="519577"/>
                  </a:lnTo>
                  <a:lnTo>
                    <a:pt x="1996" y="443639"/>
                  </a:lnTo>
                  <a:lnTo>
                    <a:pt x="1937" y="382870"/>
                  </a:lnTo>
                  <a:lnTo>
                    <a:pt x="1871" y="314930"/>
                  </a:lnTo>
                  <a:lnTo>
                    <a:pt x="873" y="93111"/>
                  </a:lnTo>
                  <a:lnTo>
                    <a:pt x="238" y="25466"/>
                  </a:lnTo>
                  <a:lnTo>
                    <a:pt x="0" y="0"/>
                  </a:lnTo>
                  <a:lnTo>
                    <a:pt x="31941" y="42619"/>
                  </a:lnTo>
                  <a:lnTo>
                    <a:pt x="241557" y="42619"/>
                  </a:lnTo>
                  <a:lnTo>
                    <a:pt x="257528" y="0"/>
                  </a:lnTo>
                  <a:lnTo>
                    <a:pt x="295458" y="54244"/>
                  </a:lnTo>
                  <a:lnTo>
                    <a:pt x="275495" y="81366"/>
                  </a:lnTo>
                  <a:lnTo>
                    <a:pt x="275495" y="654803"/>
                  </a:lnTo>
                  <a:lnTo>
                    <a:pt x="276162" y="752799"/>
                  </a:lnTo>
                  <a:lnTo>
                    <a:pt x="276618" y="789929"/>
                  </a:lnTo>
                  <a:lnTo>
                    <a:pt x="276996" y="801902"/>
                  </a:lnTo>
                  <a:lnTo>
                    <a:pt x="277491" y="817535"/>
                  </a:lnTo>
                  <a:lnTo>
                    <a:pt x="245550" y="848532"/>
                  </a:lnTo>
                  <a:lnTo>
                    <a:pt x="245550" y="740044"/>
                  </a:lnTo>
                  <a:lnTo>
                    <a:pt x="31941" y="740044"/>
                  </a:lnTo>
                  <a:lnTo>
                    <a:pt x="31941" y="817535"/>
                  </a:lnTo>
                  <a:lnTo>
                    <a:pt x="0" y="852407"/>
                  </a:lnTo>
                  <a:close/>
                </a:path>
                <a:path w="295910" h="852805">
                  <a:moveTo>
                    <a:pt x="31941" y="263471"/>
                  </a:moveTo>
                  <a:lnTo>
                    <a:pt x="245550" y="263471"/>
                  </a:lnTo>
                  <a:lnTo>
                    <a:pt x="245550" y="65867"/>
                  </a:lnTo>
                  <a:lnTo>
                    <a:pt x="31941" y="65867"/>
                  </a:lnTo>
                  <a:lnTo>
                    <a:pt x="31941" y="263471"/>
                  </a:lnTo>
                  <a:close/>
                </a:path>
                <a:path w="295910" h="852805">
                  <a:moveTo>
                    <a:pt x="31941" y="480447"/>
                  </a:moveTo>
                  <a:lnTo>
                    <a:pt x="245550" y="480447"/>
                  </a:lnTo>
                  <a:lnTo>
                    <a:pt x="245550" y="286718"/>
                  </a:lnTo>
                  <a:lnTo>
                    <a:pt x="31941" y="286718"/>
                  </a:lnTo>
                  <a:lnTo>
                    <a:pt x="31941" y="480447"/>
                  </a:lnTo>
                  <a:close/>
                </a:path>
              </a:pathLst>
            </a:custGeom>
            <a:ln w="19050">
              <a:solidFill>
                <a:srgbClr val="99CC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817566" y="1314772"/>
              <a:ext cx="455295" cy="880110"/>
            </a:xfrm>
            <a:custGeom>
              <a:rect l="l" t="t" r="r" b="b"/>
              <a:pathLst>
                <a:path w="455295" h="880110">
                  <a:moveTo>
                    <a:pt x="21959" y="92989"/>
                  </a:moveTo>
                  <a:lnTo>
                    <a:pt x="3992" y="58118"/>
                  </a:lnTo>
                  <a:lnTo>
                    <a:pt x="383297" y="58118"/>
                  </a:lnTo>
                  <a:lnTo>
                    <a:pt x="413243" y="0"/>
                  </a:lnTo>
                  <a:lnTo>
                    <a:pt x="455166" y="81366"/>
                  </a:lnTo>
                  <a:lnTo>
                    <a:pt x="69872" y="81366"/>
                  </a:lnTo>
                  <a:lnTo>
                    <a:pt x="46782" y="84606"/>
                  </a:lnTo>
                  <a:lnTo>
                    <a:pt x="39440" y="86388"/>
                  </a:lnTo>
                  <a:lnTo>
                    <a:pt x="21959" y="92989"/>
                  </a:lnTo>
                  <a:close/>
                </a:path>
                <a:path w="455295" h="880110">
                  <a:moveTo>
                    <a:pt x="3992" y="662553"/>
                  </a:moveTo>
                  <a:lnTo>
                    <a:pt x="0" y="647055"/>
                  </a:lnTo>
                  <a:lnTo>
                    <a:pt x="16391" y="623050"/>
                  </a:lnTo>
                  <a:lnTo>
                    <a:pt x="48707" y="570501"/>
                  </a:lnTo>
                  <a:lnTo>
                    <a:pt x="80399" y="511898"/>
                  </a:lnTo>
                  <a:lnTo>
                    <a:pt x="111386" y="447409"/>
                  </a:lnTo>
                  <a:lnTo>
                    <a:pt x="141631" y="376530"/>
                  </a:lnTo>
                  <a:lnTo>
                    <a:pt x="169206" y="299765"/>
                  </a:lnTo>
                  <a:lnTo>
                    <a:pt x="193910" y="216946"/>
                  </a:lnTo>
                  <a:lnTo>
                    <a:pt x="215745" y="128073"/>
                  </a:lnTo>
                  <a:lnTo>
                    <a:pt x="225586" y="81366"/>
                  </a:lnTo>
                  <a:lnTo>
                    <a:pt x="265513" y="81366"/>
                  </a:lnTo>
                  <a:lnTo>
                    <a:pt x="256280" y="115753"/>
                  </a:lnTo>
                  <a:lnTo>
                    <a:pt x="237291" y="189461"/>
                  </a:lnTo>
                  <a:lnTo>
                    <a:pt x="225586" y="236349"/>
                  </a:lnTo>
                  <a:lnTo>
                    <a:pt x="259524" y="275095"/>
                  </a:lnTo>
                  <a:lnTo>
                    <a:pt x="254390" y="282844"/>
                  </a:lnTo>
                  <a:lnTo>
                    <a:pt x="211612" y="282844"/>
                  </a:lnTo>
                  <a:lnTo>
                    <a:pt x="200340" y="314910"/>
                  </a:lnTo>
                  <a:lnTo>
                    <a:pt x="179982" y="368206"/>
                  </a:lnTo>
                  <a:lnTo>
                    <a:pt x="157025" y="421481"/>
                  </a:lnTo>
                  <a:lnTo>
                    <a:pt x="132569" y="471851"/>
                  </a:lnTo>
                  <a:lnTo>
                    <a:pt x="106617" y="519314"/>
                  </a:lnTo>
                  <a:lnTo>
                    <a:pt x="79168" y="563872"/>
                  </a:lnTo>
                  <a:lnTo>
                    <a:pt x="50220" y="605523"/>
                  </a:lnTo>
                  <a:lnTo>
                    <a:pt x="21587" y="641964"/>
                  </a:lnTo>
                  <a:lnTo>
                    <a:pt x="3992" y="662553"/>
                  </a:lnTo>
                  <a:close/>
                </a:path>
                <a:path w="455295" h="880110">
                  <a:moveTo>
                    <a:pt x="209615" y="879529"/>
                  </a:moveTo>
                  <a:lnTo>
                    <a:pt x="210489" y="808334"/>
                  </a:lnTo>
                  <a:lnTo>
                    <a:pt x="211487" y="680473"/>
                  </a:lnTo>
                  <a:lnTo>
                    <a:pt x="211612" y="282844"/>
                  </a:lnTo>
                  <a:lnTo>
                    <a:pt x="254390" y="282844"/>
                  </a:lnTo>
                  <a:lnTo>
                    <a:pt x="241556" y="302217"/>
                  </a:lnTo>
                  <a:lnTo>
                    <a:pt x="241585" y="680473"/>
                  </a:lnTo>
                  <a:lnTo>
                    <a:pt x="241894" y="747853"/>
                  </a:lnTo>
                  <a:lnTo>
                    <a:pt x="242680" y="818020"/>
                  </a:lnTo>
                  <a:lnTo>
                    <a:pt x="243553" y="852407"/>
                  </a:lnTo>
                  <a:lnTo>
                    <a:pt x="209615" y="879529"/>
                  </a:lnTo>
                  <a:close/>
                </a:path>
                <a:path w="455295" h="880110">
                  <a:moveTo>
                    <a:pt x="427217" y="623807"/>
                  </a:moveTo>
                  <a:lnTo>
                    <a:pt x="403261" y="561813"/>
                  </a:lnTo>
                  <a:lnTo>
                    <a:pt x="396149" y="540140"/>
                  </a:lnTo>
                  <a:lnTo>
                    <a:pt x="375187" y="488802"/>
                  </a:lnTo>
                  <a:lnTo>
                    <a:pt x="345242" y="426809"/>
                  </a:lnTo>
                  <a:lnTo>
                    <a:pt x="322981" y="385264"/>
                  </a:lnTo>
                  <a:lnTo>
                    <a:pt x="283481" y="313841"/>
                  </a:lnTo>
                  <a:lnTo>
                    <a:pt x="289469" y="302217"/>
                  </a:lnTo>
                  <a:lnTo>
                    <a:pt x="396440" y="445896"/>
                  </a:lnTo>
                  <a:lnTo>
                    <a:pt x="425174" y="492071"/>
                  </a:lnTo>
                  <a:lnTo>
                    <a:pt x="443187" y="565688"/>
                  </a:lnTo>
                  <a:lnTo>
                    <a:pt x="437198" y="602496"/>
                  </a:lnTo>
                  <a:lnTo>
                    <a:pt x="427217" y="623807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817566" y="1314772"/>
              <a:ext cx="455295" cy="880110"/>
            </a:xfrm>
            <a:custGeom>
              <a:rect l="l" t="t" r="r" b="b"/>
              <a:pathLst>
                <a:path w="455295" h="880110">
                  <a:moveTo>
                    <a:pt x="241556" y="674176"/>
                  </a:moveTo>
                  <a:lnTo>
                    <a:pt x="241894" y="747853"/>
                  </a:lnTo>
                  <a:lnTo>
                    <a:pt x="242680" y="818020"/>
                  </a:lnTo>
                  <a:lnTo>
                    <a:pt x="243016" y="831282"/>
                  </a:lnTo>
                  <a:lnTo>
                    <a:pt x="243553" y="852407"/>
                  </a:lnTo>
                  <a:lnTo>
                    <a:pt x="209615" y="879529"/>
                  </a:lnTo>
                  <a:lnTo>
                    <a:pt x="210270" y="826204"/>
                  </a:lnTo>
                  <a:lnTo>
                    <a:pt x="210489" y="808334"/>
                  </a:lnTo>
                  <a:lnTo>
                    <a:pt x="211487" y="680473"/>
                  </a:lnTo>
                  <a:lnTo>
                    <a:pt x="211549" y="652782"/>
                  </a:lnTo>
                  <a:lnTo>
                    <a:pt x="211612" y="623807"/>
                  </a:lnTo>
                  <a:lnTo>
                    <a:pt x="211612" y="282844"/>
                  </a:lnTo>
                  <a:lnTo>
                    <a:pt x="179982" y="368206"/>
                  </a:lnTo>
                  <a:lnTo>
                    <a:pt x="157025" y="421481"/>
                  </a:lnTo>
                  <a:lnTo>
                    <a:pt x="132569" y="471851"/>
                  </a:lnTo>
                  <a:lnTo>
                    <a:pt x="106617" y="519314"/>
                  </a:lnTo>
                  <a:lnTo>
                    <a:pt x="79168" y="563872"/>
                  </a:lnTo>
                  <a:lnTo>
                    <a:pt x="50220" y="605523"/>
                  </a:lnTo>
                  <a:lnTo>
                    <a:pt x="21587" y="641964"/>
                  </a:lnTo>
                  <a:lnTo>
                    <a:pt x="3992" y="662553"/>
                  </a:lnTo>
                  <a:lnTo>
                    <a:pt x="0" y="647055"/>
                  </a:lnTo>
                  <a:lnTo>
                    <a:pt x="48707" y="570501"/>
                  </a:lnTo>
                  <a:lnTo>
                    <a:pt x="80399" y="511898"/>
                  </a:lnTo>
                  <a:lnTo>
                    <a:pt x="111386" y="447409"/>
                  </a:lnTo>
                  <a:lnTo>
                    <a:pt x="126768" y="412642"/>
                  </a:lnTo>
                  <a:lnTo>
                    <a:pt x="138203" y="384856"/>
                  </a:lnTo>
                  <a:lnTo>
                    <a:pt x="141631" y="376530"/>
                  </a:lnTo>
                  <a:lnTo>
                    <a:pt x="169206" y="299765"/>
                  </a:lnTo>
                  <a:lnTo>
                    <a:pt x="193910" y="216946"/>
                  </a:lnTo>
                  <a:lnTo>
                    <a:pt x="215745" y="128073"/>
                  </a:lnTo>
                  <a:lnTo>
                    <a:pt x="217118" y="121553"/>
                  </a:lnTo>
                  <a:lnTo>
                    <a:pt x="225586" y="81366"/>
                  </a:lnTo>
                  <a:lnTo>
                    <a:pt x="69872" y="81366"/>
                  </a:lnTo>
                  <a:lnTo>
                    <a:pt x="46782" y="84606"/>
                  </a:lnTo>
                  <a:lnTo>
                    <a:pt x="39440" y="86388"/>
                  </a:lnTo>
                  <a:lnTo>
                    <a:pt x="21959" y="92989"/>
                  </a:lnTo>
                  <a:lnTo>
                    <a:pt x="3992" y="58118"/>
                  </a:lnTo>
                  <a:lnTo>
                    <a:pt x="383297" y="58118"/>
                  </a:lnTo>
                  <a:lnTo>
                    <a:pt x="413243" y="0"/>
                  </a:lnTo>
                  <a:lnTo>
                    <a:pt x="455166" y="81366"/>
                  </a:lnTo>
                  <a:lnTo>
                    <a:pt x="265513" y="81366"/>
                  </a:lnTo>
                  <a:lnTo>
                    <a:pt x="258444" y="107694"/>
                  </a:lnTo>
                  <a:lnTo>
                    <a:pt x="256280" y="115753"/>
                  </a:lnTo>
                  <a:lnTo>
                    <a:pt x="237291" y="189461"/>
                  </a:lnTo>
                  <a:lnTo>
                    <a:pt x="225586" y="236349"/>
                  </a:lnTo>
                  <a:lnTo>
                    <a:pt x="259524" y="275095"/>
                  </a:lnTo>
                  <a:lnTo>
                    <a:pt x="241556" y="302217"/>
                  </a:lnTo>
                  <a:lnTo>
                    <a:pt x="241556" y="674176"/>
                  </a:lnTo>
                  <a:close/>
                </a:path>
                <a:path w="455295" h="880110">
                  <a:moveTo>
                    <a:pt x="289469" y="302217"/>
                  </a:moveTo>
                  <a:lnTo>
                    <a:pt x="396440" y="445896"/>
                  </a:lnTo>
                  <a:lnTo>
                    <a:pt x="404336" y="457200"/>
                  </a:lnTo>
                  <a:lnTo>
                    <a:pt x="425174" y="492071"/>
                  </a:lnTo>
                  <a:lnTo>
                    <a:pt x="428399" y="499511"/>
                  </a:lnTo>
                  <a:lnTo>
                    <a:pt x="430212" y="503695"/>
                  </a:lnTo>
                  <a:lnTo>
                    <a:pt x="439335" y="547279"/>
                  </a:lnTo>
                  <a:lnTo>
                    <a:pt x="443187" y="565688"/>
                  </a:lnTo>
                  <a:lnTo>
                    <a:pt x="437198" y="602496"/>
                  </a:lnTo>
                  <a:lnTo>
                    <a:pt x="431555" y="614546"/>
                  </a:lnTo>
                  <a:lnTo>
                    <a:pt x="427217" y="623807"/>
                  </a:lnTo>
                  <a:lnTo>
                    <a:pt x="403261" y="561813"/>
                  </a:lnTo>
                  <a:lnTo>
                    <a:pt x="399113" y="549174"/>
                  </a:lnTo>
                  <a:lnTo>
                    <a:pt x="396149" y="540140"/>
                  </a:lnTo>
                  <a:lnTo>
                    <a:pt x="375187" y="488802"/>
                  </a:lnTo>
                  <a:lnTo>
                    <a:pt x="345242" y="426809"/>
                  </a:lnTo>
                  <a:lnTo>
                    <a:pt x="322981" y="385264"/>
                  </a:lnTo>
                  <a:lnTo>
                    <a:pt x="283481" y="313841"/>
                  </a:lnTo>
                  <a:lnTo>
                    <a:pt x="289469" y="302217"/>
                  </a:lnTo>
                  <a:close/>
                </a:path>
              </a:pathLst>
            </a:custGeom>
            <a:ln w="19050">
              <a:solidFill>
                <a:srgbClr val="99CC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328630" y="1299274"/>
              <a:ext cx="453390" cy="856615"/>
            </a:xfrm>
            <a:custGeom>
              <a:rect l="l" t="t" r="r" b="b"/>
              <a:pathLst>
                <a:path w="453390" h="856614">
                  <a:moveTo>
                    <a:pt x="243554" y="162732"/>
                  </a:moveTo>
                  <a:lnTo>
                    <a:pt x="223590" y="162732"/>
                  </a:lnTo>
                  <a:lnTo>
                    <a:pt x="220641" y="135226"/>
                  </a:lnTo>
                  <a:lnTo>
                    <a:pt x="216103" y="106974"/>
                  </a:lnTo>
                  <a:lnTo>
                    <a:pt x="206123" y="69197"/>
                  </a:lnTo>
                  <a:lnTo>
                    <a:pt x="201001" y="55196"/>
                  </a:lnTo>
                  <a:lnTo>
                    <a:pt x="183663" y="11623"/>
                  </a:lnTo>
                  <a:lnTo>
                    <a:pt x="187656" y="0"/>
                  </a:lnTo>
                  <a:lnTo>
                    <a:pt x="229434" y="44310"/>
                  </a:lnTo>
                  <a:lnTo>
                    <a:pt x="237033" y="55196"/>
                  </a:lnTo>
                  <a:lnTo>
                    <a:pt x="243554" y="65867"/>
                  </a:lnTo>
                  <a:lnTo>
                    <a:pt x="257528" y="112362"/>
                  </a:lnTo>
                  <a:lnTo>
                    <a:pt x="243554" y="162732"/>
                  </a:lnTo>
                  <a:close/>
                </a:path>
                <a:path w="453390" h="856614">
                  <a:moveTo>
                    <a:pt x="17967" y="197603"/>
                  </a:moveTo>
                  <a:lnTo>
                    <a:pt x="0" y="162732"/>
                  </a:lnTo>
                  <a:lnTo>
                    <a:pt x="377308" y="162732"/>
                  </a:lnTo>
                  <a:lnTo>
                    <a:pt x="409250" y="100739"/>
                  </a:lnTo>
                  <a:lnTo>
                    <a:pt x="453169" y="185979"/>
                  </a:lnTo>
                  <a:lnTo>
                    <a:pt x="65879" y="185979"/>
                  </a:lnTo>
                  <a:lnTo>
                    <a:pt x="42845" y="189206"/>
                  </a:lnTo>
                  <a:lnTo>
                    <a:pt x="35440" y="191003"/>
                  </a:lnTo>
                  <a:lnTo>
                    <a:pt x="17967" y="197603"/>
                  </a:lnTo>
                  <a:close/>
                </a:path>
                <a:path w="453390" h="856614">
                  <a:moveTo>
                    <a:pt x="127766" y="499820"/>
                  </a:moveTo>
                  <a:lnTo>
                    <a:pt x="97820" y="453325"/>
                  </a:lnTo>
                  <a:lnTo>
                    <a:pt x="113791" y="422329"/>
                  </a:lnTo>
                  <a:lnTo>
                    <a:pt x="113791" y="185979"/>
                  </a:lnTo>
                  <a:lnTo>
                    <a:pt x="141741" y="185979"/>
                  </a:lnTo>
                  <a:lnTo>
                    <a:pt x="141741" y="437827"/>
                  </a:lnTo>
                  <a:lnTo>
                    <a:pt x="407253" y="437827"/>
                  </a:lnTo>
                  <a:lnTo>
                    <a:pt x="419230" y="461074"/>
                  </a:lnTo>
                  <a:lnTo>
                    <a:pt x="145732" y="461074"/>
                  </a:lnTo>
                  <a:lnTo>
                    <a:pt x="127766" y="499820"/>
                  </a:lnTo>
                  <a:close/>
                </a:path>
                <a:path w="453390" h="856614">
                  <a:moveTo>
                    <a:pt x="407253" y="437827"/>
                  </a:moveTo>
                  <a:lnTo>
                    <a:pt x="351356" y="437827"/>
                  </a:lnTo>
                  <a:lnTo>
                    <a:pt x="379305" y="383583"/>
                  </a:lnTo>
                  <a:lnTo>
                    <a:pt x="407253" y="437827"/>
                  </a:lnTo>
                  <a:close/>
                </a:path>
                <a:path w="453390" h="856614">
                  <a:moveTo>
                    <a:pt x="255532" y="666427"/>
                  </a:moveTo>
                  <a:lnTo>
                    <a:pt x="241557" y="627681"/>
                  </a:lnTo>
                  <a:lnTo>
                    <a:pt x="237456" y="610241"/>
                  </a:lnTo>
                  <a:lnTo>
                    <a:pt x="230421" y="585000"/>
                  </a:lnTo>
                  <a:lnTo>
                    <a:pt x="220367" y="556374"/>
                  </a:lnTo>
                  <a:lnTo>
                    <a:pt x="195642" y="492071"/>
                  </a:lnTo>
                  <a:lnTo>
                    <a:pt x="199635" y="480447"/>
                  </a:lnTo>
                  <a:lnTo>
                    <a:pt x="255533" y="544940"/>
                  </a:lnTo>
                  <a:lnTo>
                    <a:pt x="260522" y="552127"/>
                  </a:lnTo>
                  <a:lnTo>
                    <a:pt x="266422" y="571199"/>
                  </a:lnTo>
                  <a:lnTo>
                    <a:pt x="273498" y="600559"/>
                  </a:lnTo>
                  <a:lnTo>
                    <a:pt x="270504" y="629619"/>
                  </a:lnTo>
                  <a:lnTo>
                    <a:pt x="262518" y="658678"/>
                  </a:lnTo>
                  <a:lnTo>
                    <a:pt x="255532" y="666427"/>
                  </a:lnTo>
                  <a:close/>
                </a:path>
                <a:path w="453390" h="856614">
                  <a:moveTo>
                    <a:pt x="317418" y="856282"/>
                  </a:moveTo>
                  <a:lnTo>
                    <a:pt x="169689" y="856282"/>
                  </a:lnTo>
                  <a:lnTo>
                    <a:pt x="153268" y="852730"/>
                  </a:lnTo>
                  <a:lnTo>
                    <a:pt x="131945" y="810331"/>
                  </a:lnTo>
                  <a:lnTo>
                    <a:pt x="129762" y="755543"/>
                  </a:lnTo>
                  <a:lnTo>
                    <a:pt x="129435" y="673298"/>
                  </a:lnTo>
                  <a:lnTo>
                    <a:pt x="129343" y="658678"/>
                  </a:lnTo>
                  <a:lnTo>
                    <a:pt x="128702" y="592810"/>
                  </a:lnTo>
                  <a:lnTo>
                    <a:pt x="128608" y="585000"/>
                  </a:lnTo>
                  <a:lnTo>
                    <a:pt x="127766" y="550190"/>
                  </a:lnTo>
                  <a:lnTo>
                    <a:pt x="175677" y="592810"/>
                  </a:lnTo>
                  <a:lnTo>
                    <a:pt x="157711" y="619932"/>
                  </a:lnTo>
                  <a:lnTo>
                    <a:pt x="157728" y="732730"/>
                  </a:lnTo>
                  <a:lnTo>
                    <a:pt x="159382" y="775404"/>
                  </a:lnTo>
                  <a:lnTo>
                    <a:pt x="193645" y="809787"/>
                  </a:lnTo>
                  <a:lnTo>
                    <a:pt x="371416" y="809787"/>
                  </a:lnTo>
                  <a:lnTo>
                    <a:pt x="366519" y="824396"/>
                  </a:lnTo>
                  <a:lnTo>
                    <a:pt x="363653" y="830476"/>
                  </a:lnTo>
                  <a:lnTo>
                    <a:pt x="357352" y="839799"/>
                  </a:lnTo>
                  <a:lnTo>
                    <a:pt x="346147" y="849924"/>
                  </a:lnTo>
                  <a:lnTo>
                    <a:pt x="342809" y="851078"/>
                  </a:lnTo>
                  <a:lnTo>
                    <a:pt x="317418" y="856282"/>
                  </a:lnTo>
                  <a:close/>
                </a:path>
                <a:path w="453390" h="856614">
                  <a:moveTo>
                    <a:pt x="429213" y="790413"/>
                  </a:moveTo>
                  <a:lnTo>
                    <a:pt x="409250" y="743919"/>
                  </a:lnTo>
                  <a:lnTo>
                    <a:pt x="405097" y="724546"/>
                  </a:lnTo>
                  <a:lnTo>
                    <a:pt x="397553" y="696516"/>
                  </a:lnTo>
                  <a:lnTo>
                    <a:pt x="385075" y="660676"/>
                  </a:lnTo>
                  <a:lnTo>
                    <a:pt x="383744" y="657457"/>
                  </a:lnTo>
                  <a:lnTo>
                    <a:pt x="359341" y="600559"/>
                  </a:lnTo>
                  <a:lnTo>
                    <a:pt x="363334" y="588935"/>
                  </a:lnTo>
                  <a:lnTo>
                    <a:pt x="405310" y="637216"/>
                  </a:lnTo>
                  <a:lnTo>
                    <a:pt x="428214" y="668364"/>
                  </a:lnTo>
                  <a:lnTo>
                    <a:pt x="445184" y="724546"/>
                  </a:lnTo>
                  <a:lnTo>
                    <a:pt x="442189" y="753605"/>
                  </a:lnTo>
                  <a:lnTo>
                    <a:pt x="442078" y="753967"/>
                  </a:lnTo>
                  <a:lnTo>
                    <a:pt x="429213" y="790413"/>
                  </a:lnTo>
                  <a:close/>
                </a:path>
                <a:path w="453390" h="856614">
                  <a:moveTo>
                    <a:pt x="39927" y="805912"/>
                  </a:moveTo>
                  <a:lnTo>
                    <a:pt x="22957" y="800100"/>
                  </a:lnTo>
                  <a:lnTo>
                    <a:pt x="15970" y="790413"/>
                  </a:lnTo>
                  <a:lnTo>
                    <a:pt x="31941" y="747793"/>
                  </a:lnTo>
                  <a:lnTo>
                    <a:pt x="38898" y="732730"/>
                  </a:lnTo>
                  <a:lnTo>
                    <a:pt x="47568" y="708926"/>
                  </a:lnTo>
                  <a:lnTo>
                    <a:pt x="56746" y="673298"/>
                  </a:lnTo>
                  <a:lnTo>
                    <a:pt x="69872" y="600559"/>
                  </a:lnTo>
                  <a:lnTo>
                    <a:pt x="77858" y="604434"/>
                  </a:lnTo>
                  <a:lnTo>
                    <a:pt x="75810" y="703265"/>
                  </a:lnTo>
                  <a:lnTo>
                    <a:pt x="75050" y="725394"/>
                  </a:lnTo>
                  <a:lnTo>
                    <a:pt x="72866" y="749731"/>
                  </a:lnTo>
                  <a:lnTo>
                    <a:pt x="58892" y="798163"/>
                  </a:lnTo>
                  <a:lnTo>
                    <a:pt x="39927" y="805912"/>
                  </a:lnTo>
                  <a:close/>
                </a:path>
                <a:path w="453390" h="856614">
                  <a:moveTo>
                    <a:pt x="371416" y="809787"/>
                  </a:moveTo>
                  <a:lnTo>
                    <a:pt x="303444" y="809787"/>
                  </a:lnTo>
                  <a:lnTo>
                    <a:pt x="323613" y="799692"/>
                  </a:lnTo>
                  <a:lnTo>
                    <a:pt x="324081" y="798996"/>
                  </a:lnTo>
                  <a:lnTo>
                    <a:pt x="333389" y="765229"/>
                  </a:lnTo>
                  <a:lnTo>
                    <a:pt x="335359" y="737730"/>
                  </a:lnTo>
                  <a:lnTo>
                    <a:pt x="337129" y="702772"/>
                  </a:lnTo>
                  <a:lnTo>
                    <a:pt x="339378" y="647054"/>
                  </a:lnTo>
                  <a:lnTo>
                    <a:pt x="347364" y="647054"/>
                  </a:lnTo>
                  <a:lnTo>
                    <a:pt x="348409" y="690808"/>
                  </a:lnTo>
                  <a:lnTo>
                    <a:pt x="351356" y="741981"/>
                  </a:lnTo>
                  <a:lnTo>
                    <a:pt x="375312" y="798163"/>
                  </a:lnTo>
                  <a:lnTo>
                    <a:pt x="371416" y="809787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328630" y="1299274"/>
              <a:ext cx="453390" cy="856615"/>
            </a:xfrm>
            <a:custGeom>
              <a:rect l="l" t="t" r="r" b="b"/>
              <a:pathLst>
                <a:path w="453390" h="856614">
                  <a:moveTo>
                    <a:pt x="187656" y="0"/>
                  </a:moveTo>
                  <a:lnTo>
                    <a:pt x="229434" y="44310"/>
                  </a:lnTo>
                  <a:lnTo>
                    <a:pt x="237033" y="55196"/>
                  </a:lnTo>
                  <a:lnTo>
                    <a:pt x="243554" y="65867"/>
                  </a:lnTo>
                  <a:lnTo>
                    <a:pt x="252324" y="95047"/>
                  </a:lnTo>
                  <a:lnTo>
                    <a:pt x="257528" y="112362"/>
                  </a:lnTo>
                  <a:lnTo>
                    <a:pt x="243554" y="162732"/>
                  </a:lnTo>
                  <a:lnTo>
                    <a:pt x="377308" y="162732"/>
                  </a:lnTo>
                  <a:lnTo>
                    <a:pt x="409250" y="100739"/>
                  </a:lnTo>
                  <a:lnTo>
                    <a:pt x="453169" y="185979"/>
                  </a:lnTo>
                  <a:lnTo>
                    <a:pt x="141741" y="185979"/>
                  </a:lnTo>
                  <a:lnTo>
                    <a:pt x="141741" y="437827"/>
                  </a:lnTo>
                  <a:lnTo>
                    <a:pt x="351356" y="437827"/>
                  </a:lnTo>
                  <a:lnTo>
                    <a:pt x="379305" y="383583"/>
                  </a:lnTo>
                  <a:lnTo>
                    <a:pt x="419230" y="461074"/>
                  </a:lnTo>
                  <a:lnTo>
                    <a:pt x="145732" y="461074"/>
                  </a:lnTo>
                  <a:lnTo>
                    <a:pt x="127766" y="499820"/>
                  </a:lnTo>
                  <a:lnTo>
                    <a:pt x="97820" y="453325"/>
                  </a:lnTo>
                  <a:lnTo>
                    <a:pt x="113791" y="422329"/>
                  </a:lnTo>
                  <a:lnTo>
                    <a:pt x="113791" y="185979"/>
                  </a:lnTo>
                  <a:lnTo>
                    <a:pt x="65879" y="185979"/>
                  </a:lnTo>
                  <a:lnTo>
                    <a:pt x="42845" y="189206"/>
                  </a:lnTo>
                  <a:lnTo>
                    <a:pt x="35440" y="191003"/>
                  </a:lnTo>
                  <a:lnTo>
                    <a:pt x="17967" y="197603"/>
                  </a:lnTo>
                  <a:lnTo>
                    <a:pt x="0" y="162732"/>
                  </a:lnTo>
                  <a:lnTo>
                    <a:pt x="223590" y="162732"/>
                  </a:lnTo>
                  <a:lnTo>
                    <a:pt x="220641" y="135226"/>
                  </a:lnTo>
                  <a:lnTo>
                    <a:pt x="216103" y="106974"/>
                  </a:lnTo>
                  <a:lnTo>
                    <a:pt x="206123" y="69197"/>
                  </a:lnTo>
                  <a:lnTo>
                    <a:pt x="201092" y="55425"/>
                  </a:lnTo>
                  <a:lnTo>
                    <a:pt x="183663" y="11623"/>
                  </a:lnTo>
                  <a:lnTo>
                    <a:pt x="187656" y="0"/>
                  </a:lnTo>
                  <a:close/>
                </a:path>
                <a:path w="453390" h="856614">
                  <a:moveTo>
                    <a:pt x="175677" y="592810"/>
                  </a:moveTo>
                  <a:lnTo>
                    <a:pt x="157711" y="619932"/>
                  </a:lnTo>
                  <a:lnTo>
                    <a:pt x="157711" y="732295"/>
                  </a:lnTo>
                  <a:lnTo>
                    <a:pt x="159382" y="775404"/>
                  </a:lnTo>
                  <a:lnTo>
                    <a:pt x="193645" y="809787"/>
                  </a:lnTo>
                  <a:lnTo>
                    <a:pt x="303444" y="809787"/>
                  </a:lnTo>
                  <a:lnTo>
                    <a:pt x="323613" y="799692"/>
                  </a:lnTo>
                  <a:lnTo>
                    <a:pt x="324081" y="798996"/>
                  </a:lnTo>
                  <a:lnTo>
                    <a:pt x="333389" y="765229"/>
                  </a:lnTo>
                  <a:lnTo>
                    <a:pt x="335359" y="737730"/>
                  </a:lnTo>
                  <a:lnTo>
                    <a:pt x="337124" y="702899"/>
                  </a:lnTo>
                  <a:lnTo>
                    <a:pt x="339378" y="647054"/>
                  </a:lnTo>
                  <a:lnTo>
                    <a:pt x="347364" y="647054"/>
                  </a:lnTo>
                  <a:lnTo>
                    <a:pt x="348409" y="690808"/>
                  </a:lnTo>
                  <a:lnTo>
                    <a:pt x="349084" y="706842"/>
                  </a:lnTo>
                  <a:lnTo>
                    <a:pt x="351356" y="741981"/>
                  </a:lnTo>
                  <a:lnTo>
                    <a:pt x="360357" y="778120"/>
                  </a:lnTo>
                  <a:lnTo>
                    <a:pt x="375312" y="798163"/>
                  </a:lnTo>
                  <a:lnTo>
                    <a:pt x="366519" y="824396"/>
                  </a:lnTo>
                  <a:lnTo>
                    <a:pt x="363653" y="830476"/>
                  </a:lnTo>
                  <a:lnTo>
                    <a:pt x="357352" y="839799"/>
                  </a:lnTo>
                  <a:lnTo>
                    <a:pt x="346147" y="849924"/>
                  </a:lnTo>
                  <a:lnTo>
                    <a:pt x="342809" y="851078"/>
                  </a:lnTo>
                  <a:lnTo>
                    <a:pt x="317418" y="856282"/>
                  </a:lnTo>
                  <a:lnTo>
                    <a:pt x="169689" y="856282"/>
                  </a:lnTo>
                  <a:lnTo>
                    <a:pt x="135439" y="826314"/>
                  </a:lnTo>
                  <a:lnTo>
                    <a:pt x="129762" y="755543"/>
                  </a:lnTo>
                  <a:lnTo>
                    <a:pt x="129401" y="664724"/>
                  </a:lnTo>
                  <a:lnTo>
                    <a:pt x="128639" y="586272"/>
                  </a:lnTo>
                  <a:lnTo>
                    <a:pt x="128177" y="567181"/>
                  </a:lnTo>
                  <a:lnTo>
                    <a:pt x="127766" y="550190"/>
                  </a:lnTo>
                  <a:lnTo>
                    <a:pt x="175677" y="592810"/>
                  </a:lnTo>
                  <a:close/>
                </a:path>
              </a:pathLst>
            </a:custGeom>
            <a:ln w="19050">
              <a:solidFill>
                <a:srgbClr val="99CC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514748" y="1770196"/>
              <a:ext cx="96906" cy="20502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678447" y="1878684"/>
              <a:ext cx="104892" cy="22052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335076" y="1890309"/>
              <a:ext cx="80937" cy="22440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764539" y="2715895"/>
            <a:ext cx="5613400" cy="307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16000" algn="just">
              <a:lnSpc>
                <a:spcPct val="100000"/>
              </a:lnSpc>
              <a:spcBef>
                <a:spcPts val="100"/>
              </a:spcBef>
            </a:pPr>
            <a:r>
              <a:rPr sz="4000" b="1">
                <a:solidFill>
                  <a:srgbClr val="FF0066"/>
                </a:solidFill>
                <a:latin typeface="Microsoft JhengHei"/>
                <a:cs typeface="Microsoft JhengHei"/>
              </a:rPr>
              <a:t>规则：</a:t>
            </a:r>
            <a:r>
              <a:rPr sz="4000" b="1">
                <a:solidFill>
                  <a:srgbClr val="2E13F9"/>
                </a:solidFill>
                <a:latin typeface="Microsoft JhengHei"/>
                <a:cs typeface="Microsoft JhengHei"/>
              </a:rPr>
              <a:t>用</a:t>
            </a:r>
            <a:r>
              <a:rPr sz="4000" b="1" spc="-409">
                <a:solidFill>
                  <a:srgbClr val="2E13F9"/>
                </a:solidFill>
                <a:latin typeface="Microsoft JhengHei"/>
                <a:cs typeface="Microsoft JhengHei"/>
              </a:rPr>
              <a:t>20</a:t>
            </a:r>
            <a:r>
              <a:rPr sz="4000" b="1" spc="-15">
                <a:solidFill>
                  <a:srgbClr val="2E13F9"/>
                </a:solidFill>
                <a:latin typeface="Microsoft JhengHei"/>
                <a:cs typeface="Microsoft JhengHei"/>
              </a:rPr>
              <a:t>秒观察大</a:t>
            </a:r>
            <a:r>
              <a:rPr sz="4000" b="1" spc="-5">
                <a:solidFill>
                  <a:srgbClr val="2E13F9"/>
                </a:solidFill>
                <a:latin typeface="Microsoft JhengHei"/>
                <a:cs typeface="Microsoft JhengHei"/>
              </a:rPr>
              <a:t>屏幕上的物品，然后老师将其中两件物品交换，看谁能准确地说出是哪两个</a:t>
            </a:r>
            <a:r>
              <a:rPr sz="4000" b="1">
                <a:solidFill>
                  <a:srgbClr val="2E13F9"/>
                </a:solidFill>
                <a:latin typeface="Microsoft JhengHei"/>
                <a:cs typeface="Microsoft JhengHei"/>
              </a:rPr>
              <a:t>物品交换了位置</a:t>
            </a:r>
            <a:r>
              <a:rPr sz="4000" spc="-50">
                <a:solidFill>
                  <a:srgbClr val="2E13F9"/>
                </a:solidFill>
                <a:latin typeface="黑体"/>
                <a:cs typeface="黑体"/>
              </a:rPr>
              <a:t>。</a:t>
            </a:r>
            <a:endParaRPr sz="4000">
              <a:latin typeface="黑体"/>
              <a:cs typeface="黑体"/>
            </a:endParaRPr>
          </a:p>
        </p:txBody>
      </p:sp>
      <p:pic>
        <p:nvPicPr>
          <p:cNvPr id="20" name="object 20"/>
          <p:cNvPicPr/>
          <p:nvPr/>
        </p:nvPicPr>
        <p:blipFill>
          <a:blip r:embed="rId8"/>
          <a:stretch>
            <a:fillRect/>
          </a:stretch>
        </p:blipFill>
        <p:spPr>
          <a:xfrm>
            <a:off x="6705600" y="4648200"/>
            <a:ext cx="2086186" cy="189706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2243455"/>
            <a:chOff x="-6350" y="0"/>
            <a:chExt cx="9156700" cy="224345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086600" y="609600"/>
              <a:ext cx="1266825" cy="16097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819400" y="609600"/>
              <a:ext cx="1371600" cy="13716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876800" y="609600"/>
              <a:ext cx="1504950" cy="15049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5800" y="609600"/>
              <a:ext cx="1173162" cy="163353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279140" y="5312251"/>
            <a:ext cx="27686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5">
                <a:solidFill>
                  <a:srgbClr val="FF3300"/>
                </a:solidFill>
                <a:latin typeface="Microsoft JhengHei"/>
                <a:cs typeface="Microsoft JhengHei"/>
              </a:rPr>
              <a:t>时间到！</a:t>
            </a:r>
            <a:endParaRPr sz="5400">
              <a:latin typeface="Microsoft JhengHei"/>
              <a:cs typeface="Microsoft JhengHei"/>
            </a:endParaRPr>
          </a:p>
        </p:txBody>
      </p:sp>
      <p:pic>
        <p:nvPicPr>
          <p:cNvPr id="8" name="object 8"/>
          <p:cNvPicPr/>
          <p:nvPr/>
        </p:nvPicPr>
        <p:blipFill>
          <a:blip r:embed="rId6"/>
          <a:stretch>
            <a:fillRect/>
          </a:stretch>
        </p:blipFill>
        <p:spPr>
          <a:xfrm>
            <a:off x="1219200" y="5410200"/>
            <a:ext cx="762000" cy="7620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/>
          <a:stretch>
            <a:fillRect/>
          </a:stretch>
        </p:blipFill>
        <p:spPr>
          <a:xfrm>
            <a:off x="2667000" y="3173015"/>
            <a:ext cx="1533525" cy="147518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028946" y="2895600"/>
            <a:ext cx="3696335" cy="1841500"/>
            <a:chOff x="5028946" y="2895600"/>
            <a:chExt cx="3696335" cy="1841500"/>
          </a:xfrm>
        </p:grpSpPr>
        <p:pic>
          <p:nvPicPr>
            <p:cNvPr id="11" name="object 1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028946" y="2895600"/>
              <a:ext cx="1981453" cy="18415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010400" y="3401235"/>
              <a:ext cx="1714500" cy="1046939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0"/>
          <a:stretch>
            <a:fillRect/>
          </a:stretch>
        </p:blipFill>
        <p:spPr>
          <a:xfrm>
            <a:off x="787400" y="2895600"/>
            <a:ext cx="1171575" cy="180022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https://d.book118.com/596151142034010051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0">
      <vt:lpstr>Arial</vt:lpstr>
      <vt:lpstr>Calibri</vt:lpstr>
      <vt:lpstr>黑体</vt:lpstr>
      <vt:lpstr>Microsoft JhengHei</vt:lpstr>
      <vt:lpstr>宋体</vt:lpstr>
      <vt:lpstr>微软雅黑</vt:lpstr>
      <vt:lpstr>Tahoma</vt:lpstr>
      <vt:lpstr>MS Gothic</vt:lpstr>
      <vt:lpstr>Office Theme</vt:lpstr>
      <vt:lpstr>关于大脑，同学们想知</vt:lpstr>
      <vt:lpstr>PowerPoint Presentation</vt:lpstr>
      <vt:lpstr>大脑的模样</vt:lpstr>
      <vt:lpstr>PowerPoint Presentation</vt:lpstr>
      <vt:lpstr>PowerPoint Presentation</vt:lpstr>
      <vt:lpstr>PowerPoint Presentation</vt:lpstr>
      <vt:lpstr>凹陷下去的部分叫“沟”</vt:lpstr>
      <vt:lpstr>大脑的模样——重量</vt:lpstr>
      <vt:lpstr>看图说话：</vt:lpstr>
      <vt:lpstr>PowerPoint Presentation</vt:lpstr>
      <vt:lpstr>PowerPoint Presentation</vt:lpstr>
      <vt:lpstr>左脑和右脑的差别</vt:lpstr>
      <vt:lpstr>我能解决</vt:lpstr>
      <vt:lpstr>认识我们的大脑</vt:lpstr>
      <vt:lpstr>大脑的功能</vt:lpstr>
      <vt:lpstr>PowerPoint Presentation</vt:lpstr>
      <vt:lpstr>记忆力测试</vt:lpstr>
      <vt:lpstr>记忆力测试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2024-09-16T22:12:00.966</cp:lastPrinted>
  <dcterms:created xsi:type="dcterms:W3CDTF">2024-09-16T14:12:00Z</dcterms:created>
  <dcterms:modified xsi:type="dcterms:W3CDTF">2024-09-16T14:12:02Z</dcterms:modified>
</cp:coreProperties>
</file>