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219DB-311D-4175-A331-F0BDEABF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4CA8E-1074-4964-8976-12221369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92338-1E76-4BDA-8F31-890C823D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D8B01-B7A4-428A-9E57-8EF10D80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6E794-3DE4-4387-922C-17A889AF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10DA1-B560-4705-AAF1-47E7578B0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08A39-C148-4870-ABEC-6567E4B3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5316F-C3CA-4649-B269-77393781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4D46A-20C9-4D4D-AFC1-0A98531A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DE0D-F556-4179-9FEB-619599FC3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8E2F8-18C1-43C9-8A01-2508AD81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5201305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中医诊断学问诊中的腹诊诊断特点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腹诊诊断原则与技巧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腹部脏腑对应关系及病理表现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常见腹部证候类型及临床意义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腹诊在临床实践中应用案例分享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腹诊发展趋势与未来展望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腹诊是中医诊断学中的一种重要方法，主要通过观察、触摸患者腹部，了解腹部形态、压痛、肿块等情况，以判断脏腑虚实、气血盛衰及病邪性质等。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历史渊源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腹诊作为中医诊断方法之一，具有悠久的历史。早在《黄帝内经》、《难经》等古典医籍中，就有关于腹诊的记载。后世医家不断总结经验，使腹诊逐渐发展成为一门独具特色的诊断技术。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22" b="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腹诊定义及历史渊源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中医诊断疾病强调望、闻、问、切四诊合参，腹诊作为切诊的重要内容之一，对于全面收集病情资料、准确判断疾病具有重要意义。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腹诊是中医四诊合参的重要组成部分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通过腹诊可以了解脏腑虚实、气血盛衰及病邪性质等情况，为辨证施治提供重要依据。同时，腹诊还可以帮助医生判断治疗效果及预后转归。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腹诊在辨证施治中具有关键作用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腹诊在中医诊断中地位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腹诊与望诊相辅相成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望诊是通过观察患者神态、面色、舌苔等外部表现来推断病情的方法。腹诊与望诊相结合，可以更全面地了解患者病情。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腹诊与闻诊相互补充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闻诊是通过听声音、嗅气味等方法来辅助诊断疾病的方法。腹诊中的听诊部分与闻诊有相似之处，二者相互补充，有助于提高诊断准确率。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腹诊与问诊相互印证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问诊是通过询问患者病史、症状等以获取病情资料的方法。腹诊中的问痛部分与问诊密切相关，通过询问患者疼痛部位、性质等，可以与腹诊结果相互印证，提高诊断的可靠性。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腹诊与其他诊断方法关系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腹诊诊断原则与技巧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腹诊时，应将腹部看作一个整体，注意各脏腑器官之间的相互关系和影响。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四诊合参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腹诊应与望、闻、问三诊相结合，综合分析病情。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腹诊时应注意观察腹部的动态变化，如蠕动、起伏等，以了解脏腑功能状态。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腹诊基本原则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应采用轻柔、细致的手法进行腹部触诊，避免过度用力或粗暴操作。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触诊手法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一般从左下腹开始，逆时针方向进行触诊，以充分了解腹部情况。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触诊顺序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触诊时应注意有无压痛、反跳痛等异常表现，以判断病变部位和性质。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注意压痛与反跳痛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触诊时应注意辨别腹内是否有肿块，了解其大小、形态、质地等特征。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辨别腹内肿块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腹部触诊技巧与注意事项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望腹部形态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注意观察腹部形态是否正常，有无膨隆、凹陷等异常表现。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望腹部皮肤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观察腹部皮肤颜色、光泽、纹理等变化，以了解脏腑气血状况。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望腹部蠕动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注意观察腹部蠕动情况，了解其频率、幅度等特征，以判断脏腑功能状态。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望腹部脐部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脐部为先天之结蒂，后天之气舍，应注意观察其形态、色泽等变化。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腹部望诊方法及应用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腹部脏腑对应关系及病理表现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位于右季肋部和上腹部，小部分可延伸至左季肋部。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脏腑在腹部对应区域划分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附于肝之短叶间，与肝相连。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位于左季肋部的肋弓深处。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位于上腹部，上接食管，下通小肠。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位于腹中，上端接幽门与胃相通，下端通过阑门与大肠相连。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位于腹中，其上口在阑门处接小肠，其下端连接肛门。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可见肝区疼痛、胀满，右胁肋部不适等。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可见右胁肋部胀痛、口苦、恶心、呕吐等。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可见左季肋部不适、腹胀、纳差、便溏等。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可见上腹部疼痛、胀满、嗳气、反酸等。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可见脐周疼痛、腹泻、消化不良等。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可见腹部胀痛、便秘、腹泻等。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不同脏腑疾病时腹部病理表现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表示腹部相应脏腑存在炎症、淤血、肿瘤等病理变化。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反跳痛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是腹膜壁层已受炎症累及的征象，当突然抬手时腹膜被牵拉引起疼痛。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腹肌紧张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表示腹部相应脏腑炎症严重，刺激腹膜引起腹肌痉挛性收缩。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腹部包块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表示腹部相应脏腑存在肿瘤、囊肿等占位性病变。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腹部压痛、反跳痛等异常现象解读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https://d.book118.com/596152013053010045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2024-09-14T00:58:46.082</cp:lastPrinted>
  <dcterms:created xsi:type="dcterms:W3CDTF">2024-09-13T16:58:46Z</dcterms:created>
  <dcterms:modified xsi:type="dcterms:W3CDTF">2024-09-13T16:58:48Z</dcterms:modified>
</cp:coreProperties>
</file>