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52D34-470E-4C8E-A2DE-6E785668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1E4B-BF0E-42F6-BCF6-34FF4C17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248C8-368E-4F71-A6D5-B0D923B3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F99A9-E986-4BE0-A2E8-950E9934C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9F1EF-99B8-4ABF-A5AF-AF86D4B22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3C300-0271-4572-8CB8-9C9C73C2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69A86-EF28-45CE-AE2F-D413DFF4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2C34E-2497-4937-B566-A880DD4A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2A11F-B08B-435A-AFE2-7D8B726C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AE88F-5F82-41EC-9135-12D20FB6F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A060F-A28F-413F-9C4A-CAB7C576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53153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患者常见安全护理\n## 1.老年患者安全护理的重要性及挑战\n### 1.1老年患者安全护理对生活质量的影响\n### 1.2老年患者安全护理面临的挑战\n### 1.3老年患者安全护理的未来发展趋势\n## 2.老年患者的生活安全护理\n### 2.1老年患者的居住环境安全\n### 2.2老年患者的日常生活安全\n### 2.3老年患者的心理安全护理\n## 3.老年患者的用药安全护理\n### 3.1老年患者的药物管理\n### 3.2老年患者的药物副作用预防\n### 3.3老年患者的药物过敏反应处理\n## 4.老年患者的康复安全护理\n### 4.1老年患者的康复训练指导\n### 4.2老年患者的生活自理能力训练\n### 4.3老年患者的康复器具使用指导\n## 5.老年患者的营养安全护理\n### 5.1老年患者的营养需求评估\n### 5.2老年患者的膳食指导\n### 5.3老年患者的营养支持措施\n## 6.老年患者的安全教育与管理\n### 6.1老年患者的安全教育方法\n### 6.2老年患者的安全管理制度\n### 6.3老年患者的安全护理团队建设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老年患者常见安全护理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老年患者安全护理的重要性及挑战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减少意外事故发生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提高生活满意度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22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减少住院次数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减轻家庭照顾负担</a:t>
                </a:r>
                <a:endParaRPr/>
              </a:p>
            </p:txBody>
          </p:sp>
          <p:sp>
            <p:nvSpPr>
              <p:cNvPr id="22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endParaRPr/>
              </a:p>
            </p:txBody>
          </p:sp>
          <p:sp>
            <p:nvSpPr>
              <p:cNvPr id="23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提高社交参与度</a:t>
                </a:r>
                <a:endParaRPr/>
              </a:p>
            </p:txBody>
          </p:sp>
          <p:sp>
            <p:nvSpPr>
              <p:cNvPr id="23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促进身心健康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老年患者安全护理对生活质量的影响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老年患者安全护理面临的挑战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人口老龄化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护理资源紧张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疾病复杂性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多病共存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治疗效果差异大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护理知识更新不足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服务态度欠佳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</p:txBody>
          </p:sp>
          <p:sp>
            <p:nvSpPr>
              <p:cNvPr id="26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个性化康复训练方案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个性化营养指导</a:t>
                </a:r>
                <a:endParaRPr/>
              </a:p>
            </p:txBody>
          </p:sp>
        </p:grpSp>
        <p:grpSp>
          <p:nvGrpSpPr>
            <p:cNvPr id="26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智能化护理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智能监测设备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护理信息平台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人工智能辅助诊断</a:t>
                </a:r>
                <a:endParaRPr/>
              </a:p>
            </p:txBody>
          </p:sp>
        </p:grpSp>
        <p:grpSp>
          <p:nvGrpSpPr>
            <p:cNvPr id="26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跨学科合作</a:t>
                </a:r>
                <a:endParaRPr/>
              </a:p>
            </p:txBody>
          </p:sp>
          <p:sp>
            <p:nvSpPr>
              <p:cNvPr id="26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多学科团队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跨学科研究项目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跨学科教育培训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老年患者安全护理的未来发展趋势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老年患者的生活安全护理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老年患者的居住环境安全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家居环境安全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减少跌倒风险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避免烫伤和触电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社区环境安全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完善的公共设施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良好的绿化环境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安全的交通出行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日常生活自理能力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训练日常生活技能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使用辅助器具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社交活动安全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老年患者的日常生活安全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心理咨询与辅导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建立良好的支持网络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心理药物干预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生物反馈技术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老年患者的心理安全护理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老年患者的用药安全护理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老年患者的药物管理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药物使用指导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药物剂量调整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药物相互作用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药物保管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药物分类存放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药物有效期管理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遵循医嘱用药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药物副作用监测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仔细观察药物反应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及时调整药物方案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副作用预防措施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药物使用时间调整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老年患者的药物副作用预防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老年患者的药物过敏反应处理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过敏反应识别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观察药物使用过程中的不适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定期进行药物过敏试验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过敏反应处理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给予抗过敏治疗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https://d.book118.com/596153153021010051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老年患者常见安全护理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2024-09-16T19:02:21.102</cp:lastPrinted>
  <dcterms:created xsi:type="dcterms:W3CDTF">2024-09-16T11:02:21Z</dcterms:created>
  <dcterms:modified xsi:type="dcterms:W3CDTF">2024-09-16T11:02:23Z</dcterms:modified>
</cp:coreProperties>
</file>