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9C20C-852B-4A74-A1F4-BC92F1E9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4A89A-076D-41EF-ABD6-DB5AECEFD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F006B-39B2-4024-8C17-0C5B8615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70825-6A30-4B16-84B0-6052D4D3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F7973-DD96-4E74-A4C6-9E4CE875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6C0684-369E-473D-B440-1941A7CC6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2543A-D3EE-4257-AB22-9D90736E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669E0-9FF2-4D2D-AC1C-13958EF5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F670E-376D-4EBB-AFF3-2852543DB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452FC-35A7-4279-84EC-8C1EFCB16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FCD5-3E4D-4AF0-A720-D3110AC6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5420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高考语文专题复习技巧与方法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阅读理解专题复习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古诗文鉴赏专题复习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现代文写作专题复习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名著导读与经典诵读专题复习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语言运用专题复习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考试通常包括语言知识、文学常识、阅读理解、写作等多个方面。其中，语言知识主要考查字音、字形、词语运用等；文学常识主要考查对古今中外文学名著的了解；阅读理解主要考查对文章的理解、分析和鉴赏能力；写作则主要考查书面表达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高考语文考试要求学生具备扎实的语言基础，良好的阅读理解能力，以及一定的文学素养和写作能力。同时，还需要学生具备较强的时间管理能力和心理素质，以应对紧张的考试环境。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高考语文考试内容与要求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复习策略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应以巩固基础知识为主，注重提高阅读理解和写作能力。在复习过程中，可以采用分模块复习的方法，将语文知识划分为不同的模块，有针对性地进行复习。此外，还可以多做一些模拟试题，以检验自己的复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高考语文复习的时间安排应合理，既要保证每个模块都有足够的复习时间，又要避免过度疲劳。一般来说，可以按照先易后难的顺序进行复习，先复习自己比较熟悉和容易掌握的知识点，再逐步攻克难点。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复习策略与时间安排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高考语文复习过程中，保持积极的心态非常重要。要相信自己经过努力一定能够取得好成绩，不要因为一时的困难而丧失信心。同时，要学会调整自己的情绪，保持平和的心态应对考试。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备考过程中，除了注重知识点的复习外，还要注意培养良好的学习习惯和考试技巧。例如，可以每天安排一定的阅读时间，提高自己的阅读速度和理解能力；还可以多写一些作文，锻炼自己的写作能力。此外，在考试前要做好充分的准备，包括熟悉考试流程、准备好考试用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心态调整与备考建议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阅读理解专题复习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题型分类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主旨大意题、细节理解题、推理判断题、词义猜测题等。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主旨大意题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关注文章标题、首尾段及每段首句，把握文章主题。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细节理解题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定位原文信息，注意同义替换和细节信息的把握。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根据上下文推断作者意图和态度，注意逻辑关系和情感色彩的把握。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词义猜测题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根据上下文和构词法猜测词义，注意联系文章主题和语境。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阅读理解题型分类及解题技巧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总分总、列出主题、几个并列的观点来论述主题等。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中心思想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关注文章标题、首尾段及每段首句，概括文章主要内容及作者观点。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文章结构与中心思想把握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推理判断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根据文章中的信息进行逻辑推理和分析判断，得出合理的结论。同时要注意作者的情感态度和写作目的，以及文章的文化背景和时代背景等因素对推理判断的影响。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关注文章中的具体信息，如时间、地点、人物、事件等，以及数字、例子等具体细节。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细节理解与推理判断能力提升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古诗文鉴赏专题复习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古代文学常识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了解古代文学的发展历程、主要流派和特点，掌握各个时期的代表性作家和作品。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诗词格律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熟悉古代诗词的格律规则，包括平仄、押韵、对仗等，能够识别和分析诗词的格律特点。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文言文基础知识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掌握文言文的基本语法、词汇和句式，能够准确理解和翻译文言文文本。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古诗文基础知识回顾与梳理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意象分析法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通过分析诗词中的意象，感受作者的情感和表达技巧，理解诗词的意境和内涵。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比较鉴赏法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将不同作品或同一作品的不同版本进行比较，分析其异同点，提高鉴赏能力和审美水平。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知人论世法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了解作者的生活背景、思想情感和创作风格，更好地理解作品的主题和意义。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鉴赏方法及技巧指导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https://d.book118.com/596154203154010050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2024-09-16T02:34:03.506</cp:lastPrinted>
  <dcterms:created xsi:type="dcterms:W3CDTF">2024-09-15T18:34:03Z</dcterms:created>
  <dcterms:modified xsi:type="dcterms:W3CDTF">2024-09-15T18:34:05Z</dcterms:modified>
</cp:coreProperties>
</file>