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A9A1A-91F1-42A6-ABD7-FE0AFEFE6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EE349-7C56-4D01-A392-A3B3C7965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870BB-8FCF-460C-9B40-F62EEB080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B28ED-BC77-48B1-9950-F6DAE9C88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70896F-CB20-4533-904C-80A21361A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E65088-2A48-4AE8-AE2E-325C19B26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CA066B-CAE1-48D9-90DD-A488ACF3A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2CC61-AA2C-4785-A091-C8CB6EB71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36E4B-E287-4163-A762-C81FD8400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47FE6-F667-41E7-B1A1-0D4FDE5EB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3E9B4-BD8D-4077-8377-979E597E6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5423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食品安全管理体系的外部评审与认证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外部评审的程序和要求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认证的程序和要求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外部评审与认证的关系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通过外部评审和认证，证明企业食品安全管理水平，增强消费者信心，提升企业形象和竞争力。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促进国际贸易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国际间对食品安全要求日益严格，通过外部评审和认证有助于企业打破贸易壁垒，拓展国际市场。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通过建立和实施食品安全管理体系，确保食品生产、加工、运输等各环节符合法律法规和标准要求，保障消费者健康。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775" r="2377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外部评审机构依据国际或国内标准，对企业食品安全管理体系进行客观、公正的评价，确保体系的有效性和符合性。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通过外部评审和认证，企业可以发现自身食品安全管理体系的不足，持续改进和提升管理水平。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经过权威机构认证的企业和产品，更容易获得消费者的认可和信任，提高市场占有率。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消费者认可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部分国家和地区对食品企业的外部评审和认证有强制性要求，企业需要满足相关法规要求才能合法经营。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法规要求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评审与认证的意义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76" r="32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指为确保食品在生产、加工、运输、销售等全过程中符合安全卫生要求，预防和控制食品安全危害而建立的一套管理体系。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指食品中所含有的对健康有潜在不良影响的生物、化学或物理因素。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食品安全方针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明确食品安全目标和承诺，为食品安全管理提供方向。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建立食品安全管理组织，明确职责和权限，确保体系的有效运行。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制定食品安全计划，识别和控制食品安全危害，确保食品生产过程中的卫生和安全。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实施与运行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按照计划实施食品安全控制措施，监控生产过程，确保产品质量和安全。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检查与纠正措施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对食品安全管理体系进行定期检查和评估，发现问题及时采取纠正措施。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管理评审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定期对食品安全管理体系进行评审，确保其持续有效和适宜性。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顾客至上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始终以消费者需求和期望为导向，确保提供安全、优质的食品。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鼓励员工积极参与食品安全管理，提高员工食品安全意识和技能。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关注食品生产全过程的管理，确保每个环节的卫生和安全。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不断寻求改进机会，提高食品安全管理水平和产品质量。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基于科学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以科学的方法和数据进行决策和管理，确保食品安全管理体系的有效性和可靠性。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与供方互利的关系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与供应商建立互利共赢的关系，共同确保食品原料的安全和质量。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外部评审的程序和要求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申请者需具备合法经营资质，并已建立和实施食品安全管理体系。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受理程序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包括企业基本情况、食品安全管理体系文件、运行记录等。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认证机构收到申请后，进行初步审查，决定是否受理。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评审申请与受理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评审组组成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评审组由具备相关经验和专业知识的专家组成。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现场评审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评审组深入企业现场，通过查阅文件、访谈员工、观察操作等方式，全面评估企业食品安全管理体系的运行情况。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认证机构制定详细的评审计划，包括评审范围、时间、人员等。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评审准备与实施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评审组根据现场评审情况，编写评审报告，明确企业食品安全管理体系的符合性和存在的问题。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不符合项整改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企业需在规定时间内对评审中发现的不符合项进行整改，并提交整改报告。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跟踪监督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认证机构对企业整改情况进行跟踪监督，确保问题得到有效解决。同时，定期对获证企业进行监督评审，确保食品安全管理体系的持续有效运行。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评审报告与跟踪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认证的程序和要求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https://d.book118.com/596154234120010040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2024-09-06T22:12:18.579</cp:lastPrinted>
  <dcterms:created xsi:type="dcterms:W3CDTF">2024-09-06T14:12:18Z</dcterms:created>
  <dcterms:modified xsi:type="dcterms:W3CDTF">2024-09-06T14:12:20Z</dcterms:modified>
</cp:coreProperties>
</file>