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F7AA8F7-A113-4653-B435-5C8AE570DE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13778F-2B16-474A-9CC2-DC7D91726A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EC108F5-D494-4AE4-8594-AFCAAB9C6D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7BA6FFA-6DD1-4CED-B71C-CF13800BED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3801EF9-4B6B-4C94-84B4-9FBA78697CF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615190C-AF7F-4190-AF33-F155BD507AD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8B9FAE9-2FF2-4446-94A0-EF2F42864BD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5E7C63-C4A7-4839-824A-FDA2D61B88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63DCD9-A7ED-4D30-AD99-610914A5EB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E7BC2E-0F17-4703-921E-8AB56430DC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9545DC-D8CE-4D03-BD3A-0825067671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6155012120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New Financial English Tutorial - Chapter Financial</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Overview of Financial Derivatives</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Basic types of financial derivatives</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Pricing and Risk of Financial Derivatives</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Supervision of the Financial Derivatives Market</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The Future Development of Financial Derivatives Market</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Overview of Financial Derivatives</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金融衍生品是一种金融合约，其价值取决于基础资产或指数的价格变动。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金融衍生品是一种金融合约，其价值并非由基础资产本身决定，而是基于这些资产的价格变动。根据基础资产的不同，金融衍生品可以分为商品衍生品、货币衍生品、利率衍生品和股票衍生品等类型。</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Definition and types</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金融衍生品具有风险管理、价格发现和投机等作用。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金融衍生品在金融市场中发挥着重要的作用。首先，它们可以用于风险管理，帮助投资者降低投资组合的风险。其次，金融衍生品可以用于价格发现，为投资者提供有关未来价格走势的信息。此外，金融衍生品还可以用于投机，帮助投资者获取高额收益。</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functions of financial derivatives</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Development of Financial Derivatives Market</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金融衍生品市场经历了从场内交易到场外交易、从标准化合约到定制化合约的发展过程。</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金融衍生品市场的发展经历了多个阶段。最初，衍生品交易主要在场内进行，且合约是标准化的。然而，随着市场需求的增加和技术的进步，场外交易逐渐成为主流，且合约也开始变得更加定制化。此外，金融衍生品的交易量和市场规模也在不断扩大，成为全球金融市场的重要组成部分。</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Basic types of financial derivatives</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Forward contracts are agreements between two parties to buy or sell an asset at a specified price on a future date.</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In a forward contract, the price is fixed at the time the contract is entered into, and the obligation to buy or sell the asset is enforceable on the future date. The parties to the contract are not required to have any initial payment or deposit.</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Forward contracts</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Futures contracts are standardized agreements between two parties to buy or sell an asset at a specified price on a future date.</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Futures contracts are traded on exchanges and are marked-to-market at the end of each trading day. The settlement price is based on the market price at the time of contract expiration. Parties to the contract are required to make initial and periodic payments and deposits to cover the margin requirements.</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Futures contracts</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Option contracts give the buyer the right, but not the obligation, to buy or sell an asset at a specified price on or before a future date.</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There are two types of options: call options and put options. Call options give the buyer the right to buy the asset, while put options give the buyer the right to sell the asset. The price of the option is determined by the strike price, expiration date, and volatility of the underlying asset.</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Option contract</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Swap contracts are agreements between two parties to exchange financial instruments or cash flows over a period of time.</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Swap contracts are typically used to manage risk or to obtain a fixed rate of interest or exchange rate. They can be based on various financial instruments, including bonds, loans, and interest rates. Parties to a swap contract typically exchange periodic payments based on a notional principal amount or a specific asset.</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Swap Contracts</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Pricing and Risk of Financial Derivatives</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https://d.book118.com/596155012120010050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2024-09-15T17:56:25.439</cp:lastPrinted>
  <dcterms:created xsi:type="dcterms:W3CDTF">2024-09-15T09:56:25Z</dcterms:created>
  <dcterms:modified xsi:type="dcterms:W3CDTF">2024-09-15T09:56:27Z</dcterms:modified>
</cp:coreProperties>
</file>