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4ECA7-F560-46E8-B17F-E6C8CF36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42D2C-127C-47A0-9C25-6480E42A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3B38-E93F-45C1-B71D-1267216D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FA9E0-CC3E-42B0-954B-13DA5DEE1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FB83E-6FD5-4E71-8F5D-FC8E95F2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214D8-71A2-4AFE-A104-4C98C358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5A484-0404-41BA-BC6F-748D961C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4CB83-CDDD-4DF4-913A-C65A05FC6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AAE8B-D29D-426D-821C-086B50102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A7202-997E-4BD4-A9B1-E540A713F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069D8-CD33-4269-A771-F9C73848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00035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会计实战技能培训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会计职业道德与法律责任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会计科目与账户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负债类科目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成本类科目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包括短期借款、应付账款、长期负债等。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包括生产成本、制造费用等。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资产类科目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所有者权益类科目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损益类科目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包括现金、银行存款、应收账款、固定资产等。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包括实收资本、资本公积、盈余公积等。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包括营业收入、营业成本、营业税金及附加等。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包括发票、收据、支票存根等，是记录经济业务发生和完成情况的书面证明。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原始凭证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记账凭证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根据原始凭证填制的，用于记录经济业务，明确经济责任的书面证明。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用于分类、连续记录各项经济业务的簿籍，是编制财务报表的重要依据。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会计凭证与账簿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反映企业资产、负债和所有者权益状况的财务报表，按照“资产=负债+所有者权益”的公式编制。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反映企业一定时期内经营成果的财务报表，按照“收入-费用=利润”的公式编制。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反映企业一定时期内现金流入和流出的财务报表，按照收付实现制原则编制。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实战操作技能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掌握成本核算的方法和流程，能够准确计算产品成本和期间费用。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成本核算的基本原则，掌握成本核算的流程和方法，包括直接成本和间接成本的计算、生产成本和期间费用的划分等。能够根据企业的实际情况，选择合适的成本核算方法，准确计算产品成本和期间费用，为企业决策提供可靠的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熟悉税务法规和政策，能够正确计算税额和处理涉税事务。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了解税务法规和政策，掌握各种税种的计算方法和报税流程。能够根据企业的实际情况，正确计算各种税额，及时申报纳税。同时，能够处理企业的涉税事务，如税务筹划、税务审计等，降低企业的税务风险。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掌握财务分析的方法和工具，能够对企业财务状况进行全面分析。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财务分析的基本原理和方法，掌握各种财务分析工具和技术。能够根据企业的财务报表和相关资料，对企业财务状况进行全面、深入的分析，包括偿债能力、营运能力、盈利能力和发展能力等方面的分析。同时，能够撰写财务分析报告，为企业决策提供有力的财务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https://d.book118.com/596200035113010055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2024-09-22T23:24:11.401</cp:lastPrinted>
  <dcterms:created xsi:type="dcterms:W3CDTF">2024-09-22T15:24:11Z</dcterms:created>
  <dcterms:modified xsi:type="dcterms:W3CDTF">2024-09-22T15:24:13Z</dcterms:modified>
</cp:coreProperties>
</file>