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571B81-F070-4062-AC38-12DEE0C49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610F1C-9654-474A-8B06-AB4B488DB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BDDA7C-C0B3-4F7E-AB07-C9E07C7BD7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FFAEEC-32D7-4708-ABF1-96DCE428D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AA0238-8EBE-4CE4-9B8E-50B578B287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BAD3C9-EC78-41FB-94D9-0E07CF3162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022CB4-A878-4A03-B79A-57EE8A753C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7F3F69-EC82-4884-A390-2E7C40E705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301901-5828-4AA8-8221-4F81DAC27B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29F1D-E53B-4F77-AE25-551825485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C9E706-A740-4108-B979-D4AAA3C96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2032110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汇报人：XXX</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20XX-01-09</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绿色金融背景下环境规制对企业债务融资的门槛效应</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绿色金融与环境规制概述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环境规制对企业债务融资的影响机制</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绿色金融背景下环境规制对企业债务融资的实证分析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政策建议与展望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35" r="1623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门槛效应的探讨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探讨环境规制对企业债务融资的门槛效应，有助于揭示不同环境规制强度下企业债务融资行为的差异。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绿色金融的兴起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随着环境保护意识的增强，绿色金融逐渐成为全球金融业的重要发展方向。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环境规制对企业债务融资的影响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环境规制可能对企业债务融资产生影响，但具体影响机制和效果尚不明确。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7" b="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本研究旨在深入探讨绿色金融背景下环境规制对企业债务融资的门槛效应，为政策制定和企业决策提供参考。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如何评估环境规制对企业债务融资的影响？不同环境规制强度下企业债务融资行为有何异同？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采用实证研究方法，利用多元回归分析和门槛模型对数据进行处理和分析。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数据来源于相关金融机构、政府部门和企业年报等公开资料，以及相关数据库和统计年鉴。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绿色金融与环境规制概述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绿色金融是指金融机构在投融资活动中考虑环境因素，通过金融手段引导社会资源向环保、可持续发展领域配置的过程。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绿色金融强调环境保护和可持续发展，通过创新金融产品和服务，引导企业和个人减少对环境的负面影响。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环境规制是指政府通过制定和实施环境法规、标准和政策，对企业和个人行为进行规范和约束，以保护环境、维护生态平衡。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环境规制的目的是促进经济活动与环境保护的协调发展，推动可持续发展目标的实现。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环境规制的定义与目的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绿色金融是环境规制的重要手段之一，通过金融手段支持环保产业和可持续发展项目，促进经济结构调整和产业升级。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环境规制为绿色金融提供了政策支持和保障，有利于推动绿色金融市场的健康发展。</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0234" b="1023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绿色金融和环境规制共同服务于可持续发展目标，促进经济、社会和环境的协调发展。</a:t>
            </a:r>
          </a:p>
        </p:txBody>
      </p:sp>
      <p:pic>
        <p:nvPicPr>
          <p:cNvPr id="10" name="Picture 10"/>
          <p:cNvPicPr>
            <a:picLocks noChangeAspect="1"/>
          </p:cNvPicPr>
          <p:nvPr/>
        </p:nvPicPr>
        <p:blipFill>
          <a:blip r:embed="rId4"/>
          <a:srcRect l="2849" r="284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绿色金融与环境规制的关联性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环境规制对企业债务融资的影响机制</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https://d.book118.com/596203211032010042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2024-09-09T11:47:10.067</cp:lastPrinted>
  <dcterms:created xsi:type="dcterms:W3CDTF">2024-09-09T03:47:10Z</dcterms:created>
  <dcterms:modified xsi:type="dcterms:W3CDTF">2024-09-09T03:47:12Z</dcterms:modified>
</cp:coreProperties>
</file>