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C07BD-0E97-485B-9F6A-FC5E65AC0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4F54B8-90A5-4E34-B0E7-88D804D5A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39904C-5A95-4ACF-AB00-E3C2E730F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F095C-187C-4252-92B4-4AC154E73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310B47-E0E6-4D33-87F0-A61F713F0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49BA00-6C87-48D9-9CF1-5C0712551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F3E6DB-4D62-4C6B-8D86-1BF2DFDB6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1F10A2-2448-4076-99D9-7CF103667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76D4C3-69CD-4DD5-BC3D-4FE363F3A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603F2-A7C3-4D37-99BC-B1FCFEACB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94E73-BBD5-4C1C-9E60-5C35A3FCB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21121501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新生儿坏死性小肠炎ppt讲解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新生儿坏死性小肠炎的治疗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新生儿坏死性小肠炎的预防和护理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93" r="31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新生儿坏死性小肠炎是一种严重的肠道疾病，通常在新生儿期发病。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新生儿可能出现食欲不振、呕吐、腹胀、腹泻、血便等症状，严重时可能出现肠穿孔、腹膜炎等并发症。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169" b="161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新生儿坏死性小肠炎的病因尚未完全明确，可能与感染、缺氧、缺血等因素有关。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新生儿坏死性小肠炎的发病机制涉及肠道微循环障碍、肠道细菌感染、免疫功能异常等多个方面。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病因和发病机制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医生通常根据患儿的症状、体征和实验室检查结果进行诊断。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需要与其他新生儿肠道疾病进行鉴别，如新生儿出血症、新生儿败血症等。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诊断和鉴别诊断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抗炎药物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510" r="651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66" r="556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1035" r="11035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根据病原体检测结果，选择敏感抗生素进行治疗，以控制感染和预防并发症。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使用非甾体类抗炎药或糖皮质激素，缓解肠道炎症和减轻患儿症状。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对于严重营养不良或消化吸收障碍的患儿，给予静脉营养支持，保证患儿生长发育所需。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肠切除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对于坏死范围较大的肠段，需进行肠切除手术，以去除坏死组织，防止感染扩散。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腹腔引流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对于腹腔内脓肿或渗出液较多的患儿，可进行腹腔引流手术，以减轻腹腔内压力和促进炎症消退。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对于病情较重的患儿，需禁食并进行胃肠减压，以减轻肠道负担和缓解症状。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禁食与胃肠减压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纠正水电解质紊乱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008" b="80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护理与观察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对于因呕吐、腹泻导致的水电解质紊乱，需及时补充丢失的电解质和水分。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加强患儿生命体征的监测，观察病情变化，及时处理并发症，促进患儿康复。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其他治疗手段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新生儿坏死性小肠炎的预防和护理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https://d.book118.com/596211215011010051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2024-09-16T16:56:48.603</cp:lastPrinted>
  <dcterms:created xsi:type="dcterms:W3CDTF">2024-09-16T08:56:48Z</dcterms:created>
  <dcterms:modified xsi:type="dcterms:W3CDTF">2024-09-16T08:56:50Z</dcterms:modified>
</cp:coreProperties>
</file>