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847AC-02CF-487D-9F78-74460CF90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C6431-5B5C-41B9-BFA1-8110F2DA8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4CEBB-96FE-4913-B0B2-029A3C812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FB855-BC53-4FCC-B523-F4E0CA097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DBA92-69BA-44A5-A4F1-CD8914E0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EF8B6-C193-40F9-B10A-A4133EC6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8D027-6878-494A-9158-B4E33C99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889B6-7197-4FD3-A05A-1B30F58A9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46E82-E728-4AD2-AD16-CB3D76F2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7110F-8AAC-4439-BF8E-837C92A9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E57DB-FA31-4BEF-9485-45E1C34E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1203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智能驾驶技术对电力和能源管理的优化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电力和能源管理现状及挑战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智能驾驶技术对电力和能源管理优化方案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案例分析：某地区电网优化实践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智能驾驶技术不仅提高了交通运输效率，还有助于优化电力和能源管理，降低能源消耗和排放，具有重要的现实意义。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智能驾驶技术对电力和能源管理的影响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随着全球能源危机和环境问题的日益严重，节能减排和可持续发展已成为各国政府和企业共同关注的焦点。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能源危机与环境问题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近年来，智能驾驶技术得到了快速发展，为交通运输领域带来了巨大的变革。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智能驾驶技术的发展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发达国家在智能驾驶技术及其应用领域的研究起步较早，已取得了显著成果。例如，美国、欧洲和日本等国家和地区在智能驾驶技术研发、测试和应用方面处于领先地位。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近年来，我国在智能驾驶技术及其应用领域的研究也取得了长足进步。政府、企业和科研机构纷纷加大投入力度，推动智能驾驶技术的研发和应用。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国内外研究对比分析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虽然我国在智能驾驶技术领域的研究起步较晚，但发展势头迅猛。与发达国家相比，我国在政策支持、市场规模和应用场景等方面具有独特优势，有望在未来实现弯道超车。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39" r="2573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本文旨在探讨智能驾驶技术对电力和能源管理的优化作用，分析其在节能减排和可持续发展方面的潜力，为相关领域的政策制定和企业决策提供参考。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首先介绍了智能驾驶技术的发展背景和意义，然后分析了国内外研究现状及其对比分析，接着阐述了智能驾驶技术对电力和能源管理的影响及其优化作用，最后总结了本文的主要观点和结论，并提出了未来研究方向的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传感器、控制器和执行器等装置，通过车载传感系统和信息终端实现与人、车、路等的智能信息交换，使车辆具备智能的环境感知能力，能够自动分析车辆行驶的安全及危险状态，并使车辆按照人的意愿到达目的地，最终实现替代人来操作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无人驾驶技术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载传感系统感知道路环境，自动规划行车路线并控制车辆到达预定目标的智能技术。它是利用车载传感器来感知车辆周围环境，并根据感知所获得的道路、车辆位置和障碍物信息，控制车辆的转向和速度，从而使车辆能够安全、可靠地在道路上行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自动驾驶技术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智能驾驶技术定义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辅助驾驶阶段。车道保持、自适应巡航等辅助驾驶功能，均属于这个阶段的技术，不过驾驶员仍旧是操作主体。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半自动驾驶阶段。在这个阶段，电脑操纵下的自动驾驶已经可以完成前往目的地的过程，其可作为备用系统完成行驶，但受限于法律法规等因素，其仍旧不能作为整个驾驶行为的主体。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自动驾驶阶段。技术、成本法规等因素都成熟后，带有自动驾驶功能的汽车将把驾驶员从驾驶任务中解放出来，并且机器可以被设置为完成全部的驾驶任务，驾驶员在车内安全监控驾驶环境或可以从事其他非驾驶任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智能驾驶技术发展历程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包括雷达、激光测距仪、图像传感器等。在智能驾驶中，传感器负责感知周围环境，并将感知结果传递给控制系统。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根据传感器的感知结果和预设的算法做出决策，控制车辆的行为。控制系统通常包括硬件和软件两部分，其中硬件负责实现控制算法，软件负责将决策结果转化为具体的控制指令。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根据控制系统的指令控制车辆的加速、减速、转向等行为。执行器通常包括电机、电子控制单元（ECU）等部件。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智能驾驶技术核心组件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电力和能源管理现状及挑战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3" r="325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目前，大部分车辆的电力和能源管理仍采用传统方式，如固定的充电计划和能源分配策略。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现有系统缺乏智能化决策能力，无法根据实时数据和预测信息做出优化调整。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智能化水平不足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电力和能源管理现状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传统能源管理方式往往导致能源利用效率低下，无法满足日益增长的能源需求。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能源利用效率低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随着电动汽车的普及，充电设施不足成为制约其发展的瓶颈之一。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大规模电动汽车充电对电网负荷造成波动，影响电网稳定性和经济性。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电网负荷波动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https://d.book118.com/596212033010010050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2024-09-15T03:28:38.440</cp:lastPrinted>
  <dcterms:created xsi:type="dcterms:W3CDTF">2024-09-14T19:28:38Z</dcterms:created>
  <dcterms:modified xsi:type="dcterms:W3CDTF">2024-09-14T19:28:40Z</dcterms:modified>
</cp:coreProperties>
</file>