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UKSBW+MS-UIGothic"/>
      <p:regular r:id="rId15"/>
    </p:embeddedFont>
    <p:embeddedFont>
      <p:font typeface="PJASJF+CNMPWH+MicrosoftYaHei-Bold"/>
      <p:regular r:id="rId16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9812D-F6CD-4FA8-86B1-4A932D364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DE8FA-45E2-4936-BCF8-2D3902F7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E4E15-3420-4144-B10F-9571B6F0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65CA4-FF67-487A-9E69-D6A4A026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2DF69-3C9A-402B-BD53-CA14F2A0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E46B9-79E4-444B-B148-88E206091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E9D58-E858-4DBC-B480-A1C8C06C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10E1F-17C2-4F74-926B-D51190E4F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1708A-C5B3-4E7E-9471-4D4C8D67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90355-7D78-4F8E-AB52-DF3CF2398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36539-A06F-4878-8FA9-CC1B62A9A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130332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925320" y="2301759"/>
            <a:ext cx="9398317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4950">
                <a:solidFill>
                  <a:srgbClr val="FFFDFD"/>
                </a:solidFill>
                <a:latin typeface="KUKSBW+MS-UIGothic"/>
                <a:cs typeface="KUKSBW+MS-UIGothic"/>
              </a:rPr>
              <a:t>构厂房基本知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4950">
                <a:solidFill>
                  <a:srgbClr val="FFFDFD"/>
                </a:solidFill>
                <a:latin typeface="KUKSBW+MS-UIGothic"/>
                <a:cs typeface="KUKSBW+MS-UIGothic"/>
              </a:rPr>
              <a:t>分解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KUKSBW+MS-UIGothic"/>
                <a:cs typeface="KUKSB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KUKSBW+MS-UIGothic"/>
                <a:cs typeface="KUKSBW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钢结</a:t>
            </a:r>
            <a:r>
              <a:rPr sz="3600">
                <a:solidFill>
                  <a:srgbClr val="FFFFFF"/>
                </a:solidFill>
                <a:latin typeface="KUKSBW+MS-UIGothic"/>
                <a:cs typeface="KUKSBW+MS-UIGothic"/>
              </a:rPr>
              <a:t>构厂房概述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UKSBW+MS-UIGothic"/>
                <a:cs typeface="KUKSBW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KUKSBW+MS-UIGothic"/>
                <a:cs typeface="KUKSBW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钢结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构厂房的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用范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UKSBW+MS-UIGothic"/>
                <a:cs typeface="KUKSBW+MS-UIGothic"/>
              </a:rPr>
              <a:t>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KUKSBW+MS-UIGothic"/>
                <a:cs typeface="KUKSBW+MS-UIGothic"/>
              </a:rPr>
              <a:t>厂房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KUKSBW+MS-UIGothic"/>
                <a:cs typeface="KUKSBW+MS-UIGothic"/>
              </a:rPr>
              <a:t>公共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2000">
                <a:solidFill>
                  <a:srgbClr val="FFFDFD"/>
                </a:solidFill>
                <a:latin typeface="KUKSBW+MS-UIGothic"/>
                <a:cs typeface="KUKSBW+MS-UIGothic"/>
              </a:rPr>
              <a:t>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28129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构厂房的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度高、承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适用于需要大型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和高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负载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的工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产领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域，如机械制造、化工、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构厂房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用于公共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域，如体育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场馆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、展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览馆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院等大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场馆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和公共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KUKSBW+MS-UIGothic"/>
                <a:cs typeface="KUKSBW+MS-UIGothic"/>
              </a:rPr>
              <a:t>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KUKSBW+MS-UIGothic"/>
                <a:cs typeface="KUKSBW+MS-UIGothic"/>
              </a:rPr>
              <a:t>建筑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建筑如商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公楼等也常采用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钢结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构厂房，以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代商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建筑的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KUKSBW+MS-UIGothic"/>
                <a:cs typeface="KUKSBW+MS-UIGothic"/>
              </a:rPr>
              <a:t>化和灵活性需求。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钢结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构厂房的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展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KUKSBW+MS-UIGothic"/>
                <a:cs typeface="KUKSBW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609FFF"/>
                </a:solidFill>
                <a:latin typeface="KUKSBW+MS-UIGothic"/>
                <a:cs typeface="KUKSBW+MS-UIGothic"/>
              </a:rPr>
              <a:t>展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609FFF"/>
                </a:solidFill>
                <a:latin typeface="KUKSBW+MS-UIGothic"/>
                <a:cs typeface="KUKSBW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129" y="3125628"/>
            <a:ext cx="578358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钢结</a:t>
            </a:r>
            <a:r>
              <a:rPr sz="3600">
                <a:solidFill>
                  <a:srgbClr val="FFFFFF"/>
                </a:solidFill>
                <a:latin typeface="KUKSBW+MS-UIGothic"/>
                <a:cs typeface="KUKSBW+MS-UIGothic"/>
              </a:rPr>
              <a:t>构厂房的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3600">
                <a:solidFill>
                  <a:srgbClr val="FFFFFF"/>
                </a:solidFill>
                <a:latin typeface="KUKSBW+MS-UIGothic"/>
                <a:cs typeface="KUKSBW+MS-UIGothic"/>
              </a:rPr>
              <a:t>与建造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钢结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构厂房的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与建造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129" y="3125628"/>
            <a:ext cx="578358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钢结</a:t>
            </a:r>
            <a:r>
              <a:rPr sz="3600">
                <a:solidFill>
                  <a:srgbClr val="FFFFFF"/>
                </a:solidFill>
                <a:latin typeface="KUKSBW+MS-UIGothic"/>
                <a:cs typeface="KUKSBW+MS-UIGothic"/>
              </a:rPr>
              <a:t>构厂房的性能与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度与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609FFF"/>
                </a:solidFill>
                <a:latin typeface="KUKSBW+MS-UIGothic"/>
                <a:cs typeface="KUKSBW+MS-UIGothic"/>
              </a:rPr>
              <a:t>定性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钢结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构厂房具有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定性，能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承受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大的荷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和抵抗各种外力作用。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KUKSBW+MS-UIGothic"/>
                <a:cs typeface="KUKSB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钢结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构厂房采用高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材，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精确的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算和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足各种工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需求。其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构体系合理，能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有效地抵抗地震、台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等自然灾害，保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厂房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的安全性和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KUKSBW+MS-UIGothic"/>
                <a:cs typeface="KUKSBW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https://d.book118.com/596213033225010102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SimSun</vt:lpstr>
      <vt:lpstr>KUKSBW+MS-UIGothic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2024-09-27T21:30:17.691</cp:lastPrinted>
  <dcterms:created xsi:type="dcterms:W3CDTF">2024-09-27T13:30:17Z</dcterms:created>
  <dcterms:modified xsi:type="dcterms:W3CDTF">2024-09-27T13:30:18Z</dcterms:modified>
</cp:coreProperties>
</file>