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2CF4D5-DBB6-43BF-879D-8479B3CFF8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39717F-BCE3-4859-ABC8-5C4C8BF766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F4C735-5564-467F-BC17-CE321E06C9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68DE06-CF8D-456A-8FF5-E8CA19A3A5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56465F-830B-4EC7-9754-49CE6AE72B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E7CC31-E0B2-4B00-8943-74D19C3074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36E84F-68A0-43E1-A034-6CA3B0B87A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FA7355-6C02-40BB-9711-0BDEAFCD11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D367A5-537F-472C-9FC7-BE50885736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879557-B4CD-4B07-8958-1986A652C9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22464D-4994-4E7B-841A-B66AA55CE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622011411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危化品安全管理培训化学品排放与环境保护政策宣讲</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危化品安全管理概述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化学品排放现状及危害</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环境保护政策解读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危化品安全管理实践探讨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化学品排放治理技术介绍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企业应对策略与建议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危化品安全管理概述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833" r="118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根据危险性质不同，可分为爆炸品、压缩气体和液化气体、易燃液体、易燃固体、自燃物品和遇湿易燃物品、氧化剂和有机过氧化物、毒害品和感染性物品、放射性物品、腐蚀品等。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750" r="10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维护社会稳定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危化品事故易引发社会恐慌和不稳定因素，加强安全管理有利于维护社会稳定。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保障人民生命财产安全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危化品事故往往造成重大人员伤亡和财产损失，加强安全管理是保障人民生命财产安全的重要举措。</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促进经济可持续发展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危化品广泛应用于国民经济各个领域，加强安全管理有利于保障经济可持续发展。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危化品安全管理重要性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我国《安全生产法》、《危险化学品安全管理条例》等法律法规对危化品安全管理作出明确规定。</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国家法规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联合国《关于危险货物运输的建议书》等国际公约对危化品运输和安全管理提出要求。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国际公约</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各行业根据自身特点制定了相应的危化品安全管理标准，如《石油化工企业设计防火规范》等。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行业标准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化学品排放现状及危害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包括化工、制药、印染、造纸等行业的生产过程中产生的废水、废气和废渣。</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工业生产</a:t>
            </a:r>
          </a:p>
        </p:txBody>
      </p:sp>
      <p:pic>
        <p:nvPicPr>
          <p:cNvPr id="5" name="Picture 5"/>
          <p:cNvPicPr>
            <a:picLocks noChangeAspect="1"/>
          </p:cNvPicPr>
          <p:nvPr/>
        </p:nvPicPr>
        <p:blipFill>
          <a:blip r:embed="rId2"/>
          <a:srcRect l="15750" r="15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农药、化肥等化学品的不合理使用和处置，导致土壤和水体污染。</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农业活动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家庭清洁用品、个人护理品等日常化学品的不当处理，以及生活垃圾的焚烧和填埋。</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城市生活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化学品排放来源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化学品排放会导致水体富营养化、酸碱化、有毒物质积累等，影响水生生物生存和人类饮用水安全。</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水体污染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挥发性有机物、氮氧化物等化学品的排放，会形成光化学烟雾、酸雨等，对人类健康和生态环境造成危害。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大气污染</a:t>
            </a:r>
          </a:p>
        </p:txBody>
      </p:sp>
      <p:pic>
        <p:nvPicPr>
          <p:cNvPr id="10" name="Picture 10"/>
          <p:cNvPicPr>
            <a:picLocks noChangeAspect="1"/>
          </p:cNvPicPr>
          <p:nvPr/>
        </p:nvPicPr>
        <p:blipFill>
          <a:blip r:embed="rId3"/>
          <a:srcRect l="17969" r="1796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重金属、农药等化学品在土壤中的积累，会导致土壤质量下降、农作物受污染，进而影响食品安全和人类健康。</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土壤污染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排放对环境影响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某化工厂废水泄漏事件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由于设备老化和操作不当，导致大量含有有毒物质的废水泄漏，对周边水体和土壤造成严重污染，引发社会广泛关注。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528" r="1652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某农药厂废气排放超标事件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农药厂在生产过程中产生的废气未经有效处理直接排放，导致周边大气环境受到严重污染，对当地居民生活产生不良影响。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某城市生活垃圾焚烧厂二噁英排放事件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垃圾焚烧过程中产生的二噁英等有毒物质未经有效处理直接排放，对周边环境和居民健康造成严重威胁，引发公众对垃圾处理方式的质疑和关注。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环境保护政策解读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生态文明建设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国家将生态文明建设作为重要战略，推动绿色发展，加强环境保护。</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法律法规体系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国家制定了一系列危化品管理和环境保护的法律法规，如《环境保护法》、《大气污染防治法》等，为危化品安全管理提供了法律依据。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产业政策调整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国家通过产业政策调整，限制高污染、高耗能产业发展，鼓励环保、清洁能源等产业发展。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国家层面政策导向</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环保目标责任制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地方政府建立环保目标责任制，将环保指标纳入政绩考核体系，推动各级政府落实环保政策。</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区域联防联控</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地方政府加强区域联防联控，建立危化品安全管理协作机制，共同应对跨区域环境污染问题。</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环保基础设施建设</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地方政府加大环保基础设施建设投入，完善污水、废气处理设施，提高环境治理能力。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地方层面实施措施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企业责任与义务</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守法经营</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企业应严格遵守国家和地方环保法律法规，确保危化品生产、储存、运输等环节符合环保要求。</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清洁生产</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企业应积极推行清洁生产，采用先进的生产工艺和设备，减少危化品排放和环境污染。</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环境信息公开</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企业应按照国家和地方要求，公开危化品排放和环境治理信息，接受社会监督。</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环境应急管理</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企业应建立健全环境应急管理机制，制定应急预案，配备应急设施和人员，确保在突发环境事件发生时能够及时响应和处置。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https://d.book118.com/596220114110010033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2024-09-02T00:36:35.863</cp:lastPrinted>
  <dcterms:created xsi:type="dcterms:W3CDTF">2024-09-01T16:36:35Z</dcterms:created>
  <dcterms:modified xsi:type="dcterms:W3CDTF">2024-09-01T16:36:38Z</dcterms:modified>
</cp:coreProperties>
</file>