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2BBA90F-7540-4657-AE1C-AC8B261F22F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194A6-0879-41C2-80AD-426DF311E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AD92C-7251-4E44-90E4-02DF45618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A22AC-35AE-4DF0-9FB7-220D4E8D0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AD2EA-53BB-49D4-A900-4DEB4C000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2C142C-33CB-4674-9804-8CC839A35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9D246-1255-44BE-88C4-463A575B6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6CEBC-6212-49D4-9C35-F8B08B971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40F30-1239-4231-947F-79BDB99EB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DBC47-DA4A-4BBA-898E-8EF26DC07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91087-3F4E-4FFF-B8DB-89BBBB5A0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CDB18-5AD7-4BB1-BDBB-56190F25A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EE7EA7C-E435-446A-AFB0-4B41A6B2A1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4F283E1-53FA-4A4C-B8BD-12F0D47BB21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2103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药剂师的职责培训课件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药剂师的职责概述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药品知识培训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药剂师的沟通技巧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药物法规与伦理道德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药物知识更新与继续教育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药剂师的职责概述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药剂师角色介绍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职业属性及职责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药剂师的定义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协作医疗、提供药物知识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药剂师在医疗团队中的作用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保障患者用药安全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药剂师的职责和义务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药物管理职责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精确计算、正确分装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药物调配和分配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明确用药指导、解答疑问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药物信息提供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监督用药效果、不良反应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药品监测和评估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药物使用说明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详细讲解药品用法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提示注意事项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不良反应和药物相互作用提示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解释可能出现的不良反应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警示药物间相互作用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患者咨询和教育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药物合理使用宣传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防止过量用药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强调规范用药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药物管理系统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智能管理、快捷准确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电子处方系统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保证药品供应、防止缺货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药物库存管理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保证用药及时送达、安全性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药物配送流程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药剂师是医疗团队中至关重要的一员，除了药物管理的职责外，还需要积极参与患者咨询和教育工作，为患者提供专业的药物指导和服务，确保患者用药的安全和有效性。药剂师也要熟练运用药物管理系统，保证医疗机构的用药流程顺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智能化、信息共享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数字化药物管理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根据个体差异调整用药建议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患者个性化指导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实时监测用药效果、不良反应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药物安全监控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药品知识培训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常见疾病药物治疗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在药剂师的职责培训中，了解常见疾病药物治疗是至关重要的一环。掌握高血压药物、糖尿病药物和心脏病药物的特点及使用方法，可以帮助药剂师更好地为患者提供服务。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药物副作用和警告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如何识别和处理药物过敏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药物过敏反应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了解药物依赖的危害及预防措施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药物依赖性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预防药物滥用的重要性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药物滥用防范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食物与药物相互作用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如何避免食物与药物之间的不良相互作用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药物与饮酒相互作用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警惕药物在饮酒状态下可能带来的影响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药物相互作用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药物之间的相互影响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了解不同药物之间可能产生的相互作用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用药安全知识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正确的药物存储方法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药物存储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如何把握用药频率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用药频率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合理的用药时间安排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用药时间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药剂师在药品知识培训中需要掌握常见疾病药物治疗、药物副作用和警告、药物相互作用以及用药安全知识。这些知识将有助于药剂师更好地完成工作，并为患者提供安全有效的药品服务。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药剂师的沟通技巧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患者沟通技巧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作为药剂师，善于倾听患者需求是非常重要的，这有助于有效了解患者的病情和需求。同时，清晰准确地传达药物信息也是必不可少的技能。建立亲和力可以让患者感受到你的关心和专业性，提升患者对你的信任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与医护人员的沟通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沟通顺畅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团结合作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善于解决矛盾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各司其职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共同努力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目标一致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信息共享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沟通协调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危机处理技能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高压环境应对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压力释放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心态调整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紧急情况处理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应急救援知识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急救程序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救援设备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药剂师的沟通技巧对于药物管理和患者安全至关重要。通过与患者、医护人员和团队有效沟通，可以提高工作效率，减少药物错误的发生。同时，紧急情况处理的技能也是药剂师必备的能力之一，在面对紧急情况时能够冷静应对，保障患者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https://d.book118.com/596221034012010104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药剂师的职责培训课件</vt:lpstr>
      <vt:lpstr>目录</vt:lpstr>
      <vt:lpstr>第1章 药剂师的职责概述</vt:lpstr>
      <vt:lpstr>药剂师角色介绍</vt:lpstr>
      <vt:lpstr>药物管理职责</vt:lpstr>
      <vt:lpstr>患者咨询和教育</vt:lpstr>
      <vt:lpstr>药物管理系统</vt:lpstr>
      <vt:lpstr>总结</vt:lpstr>
      <vt:lpstr>未来发展</vt:lpstr>
      <vt:lpstr>第2章 药品知识培训</vt:lpstr>
      <vt:lpstr> </vt:lpstr>
      <vt:lpstr>药物副作用和警告</vt:lpstr>
      <vt:lpstr>药物相互作用</vt:lpstr>
      <vt:lpstr>用药安全知识</vt:lpstr>
      <vt:lpstr>总结</vt:lpstr>
      <vt:lpstr>第3章 药剂师的沟通技巧</vt:lpstr>
      <vt:lpstr> </vt:lpstr>
      <vt:lpstr>与医护人员的沟通</vt:lpstr>
      <vt:lpstr>团队协作技巧</vt:lpstr>
      <vt:lpstr>紧急情况处理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2024-09-29T14:34:08.005</cp:lastPrinted>
  <dcterms:created xsi:type="dcterms:W3CDTF">2024-09-29T06:34:08Z</dcterms:created>
  <dcterms:modified xsi:type="dcterms:W3CDTF">2024-09-29T06:34:10Z</dcterms:modified>
</cp:coreProperties>
</file>