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2ACC7-1DCC-4446-8FE4-7CBB64C6A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E4952-8990-4764-9622-D45A3CB2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A3E86-9588-4A13-A3C3-FC2D8D5FC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9571A-8E27-491F-8533-6CB357A4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78497A-6C50-444B-ABF1-0603A9E7E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308AC8-3C72-48B6-BC82-F549FF49D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52A55-F782-4383-B354-ECDF0C186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1A2BF-5AC7-44CC-A0FD-31530821E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E1AF6-8027-4585-9CED-91C1028B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EECFE-1B58-4C73-BAC6-B00DF186D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EAB44-5C51-4EC8-917C-202F73589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emf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22050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公务员统计系统》课件\n## 1.公务员统计系统概述及重要性\n### 1.1公务员统计系统的定义与功能\n### 1.2公务员统计系统的重要性及作用\n### 1.3公务员统计系统的应用领域\n## 2.公务员统计系统的数据来源与收集方法\n### 2.1公务员统计系统的数据来源\n### 2.2公务员统计系统的数据收集方法\n### 2.3公务员统计系统的数据质量控制\n## 3.公务员统计系统的数据分析与挖掘\n### 3.1公务员统计系统的数据分析技术\n### 3.2公务员统计系统的数据挖掘方法\n### 3.3公务员统计系统的数据分析结果呈现\n## 4.公务员统计系统的数据应用与决策支持\n### 4.1公务员统计系统的数据应用场景\n### 4.2公务员统计系统的决策支持功能\n### 4.3公务员统计系统的数据应用效果评估\n## 5.公务员统计系统的数据安全与隐私保护\n### 5.1公务员统计系统的数据安全措施\n### 5.2公务员统计系统的隐私保护策略\n### 5.3公务员统计系统的数据安全管理与监督\n## 6.公务员统计系统的未来发展趋势与展望\n### 6.1公务员统计系统的技术发展趋势\n### 6.2公务员统计系统的应用领域拓展\n### 6.3公务员统计系统的未来展望与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200"/>
              <a:t>《公务员统计系统》课件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公务员统计系统概述及重要性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公务员统计系统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是一个用于收集、分析和管理公务员相关数据的信息系统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收集公务员的基本信息、工作经历、教育培训等方面的数据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对公务员数据进行统计分析，为政策制定和业务决策提供支持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实时更新公务员数据，确保数据的准确性和完整性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系统的核心功能包括数据收集、数据分析、数据应用和数据安全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数据收集：通过多种渠道收集公务员数据，确保数据的全面性和准确性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数据分析：运用统计学和数据挖掘技术，对公务员数据进行深入分析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数据应用：将分析结果应用于公务员管理、政策制定和业务决策等领域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数据安全：采取严格的安全措施，保护公务员数据的安全和隐私</a:t>
            </a:r>
            <a:endParaRPr/>
          </a:p>
        </p:txBody>
      </p:sp>
      <p:sp>
        <p:nvSpPr>
          <p:cNvPr id="1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公务员统计系统的定义与功能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系统的建设和运行对于提高公务员管理效率、促进公务员队伍建设具有重要意义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为公务员招录、培训、考核等工作提供数据支持，提高管理效率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通过数据分析，发现公务员队伍的特点和问题，为政策制定提供依据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为公务员职业发展提供个性化的培训和发展建议，提高队伍整体素质</a:t>
                </a:r>
                <a:endParaRPr/>
              </a:p>
            </p:txBody>
          </p:sp>
        </p:grpSp>
        <p:grpSp>
          <p:nvGrpSpPr>
            <p:cNvPr id="10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系统的作用主要体现在以下几个方面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支持公务员管理工作的科学化、规范化和精细化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促进公务员队伍建设的可持续发展，提高队伍整体素质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为政策制定和业务决策提供科学依据，提高决策水平</a:t>
                </a:r>
                <a:endParaRPr/>
              </a:p>
            </p:txBody>
          </p:sp>
        </p:grpSp>
      </p:grp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公务员统计系统的重要性及作用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系统的应用领域主要包括公务员管理、政策制定和公共服务等方面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公务员管理：支持公务员招录、培训、考核等工作，提高管理效率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政策制定：为政策制定提供科学依据，提高决策水平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公共服务：通过分析公务员数据，为提高公共服务质量和效率提供支持</a:t>
                </a:r>
                <a:endParaRPr/>
              </a:p>
            </p:txBody>
          </p:sp>
        </p:grpSp>
        <p:grpSp>
          <p:nvGrpSpPr>
            <p:cNvPr id="1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系统还可以应用于其他相关领域，如人力资源、教育培训、社会保障等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人力资源：分析公务员数据，为人力资源配置和管理提供依据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教育培训：为公务员提供个性化的培训和发展建议，提高队伍整体素质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社会保障：通过分析公务员数据，为社会保障政策制定提供支持</a:t>
                </a:r>
                <a:endParaRPr/>
              </a:p>
            </p:txBody>
          </p:sp>
        </p:grpSp>
      </p:grp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公务员统计系统的应用领域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/>
              <a:t>公务员统计系统的数据来源与收集方法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公务员统计系统的数据来源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系统的数据来源主要包括以下几个方面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公务员基本信息：如姓名、性别、出生日期、籍贯等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公务员工作经历：如曾任职务、任职时间、工作业绩等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公务员教育培训：如培训项目、培训时间、培训成果等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公务员考核结果：如考核等级、考核评分、考核意见等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数据来源可能还包括其他相关数据，如公务员的身体健康状况、家庭背景等</a:t>
            </a:r>
            <a:endParaRPr/>
          </a:p>
        </p:txBody>
      </p:sp>
      <p:cxnSp>
        <p:nvCxnSpPr>
          <p:cNvPr id="12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公务员统计系统的数据收集方法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系统的数据收集方法主要包括以下几种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数据库导入：将已有的公务员数据导入系统数据库中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表单录入：通过在线表单收集公务员数据，适用于临时性和补充性数据的收集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数据交换：与其他系统或数据提供商进行数据交换，获取公务员相关数据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数据爬虫：从互联网上抓取公务员相关信息，用于数据挖掘和分析</a:t>
            </a:r>
            <a:endParaRPr/>
          </a:p>
        </p:txBody>
      </p:sp>
      <p:cxnSp>
        <p:nvCxnSpPr>
          <p:cNvPr id="13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公务员统计系统的数据质量控制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为保证数据质量，系统采取了一系列质量控制措施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数据验证：对收集到的数据进行验证，确保数据的准确性和完整性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数据清洗：对数据中的重复、错误或无效数据进行清洗，提高数据质量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数据标准化：对数据进行标准化处理，便于数据分析和应用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数据监控：实时监控数据质量，及时发现和解决问题</a:t>
            </a:r>
            <a:endParaRPr/>
          </a:p>
        </p:txBody>
      </p:sp>
      <p:cxnSp>
        <p:nvCxnSpPr>
          <p:cNvPr id="13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公务员统计系统的数据分析与挖掘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公务员统计系统的数据分析技术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系统采用多种数据分析技术，对公务员数据进行深入挖掘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描述性统计：对公务员数据的基本特征进行概括和总结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探索性分析：通过图形和表格展示数据的主要特征和分布情况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相关性分析：分析公务员数据之间的关联关系，发现潜在规律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预测性分析：通过建立模型预测公务员的未来发展趋势和可能问题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公务员统计系统的数据挖掘方法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系统采用多种数据挖掘方法，挖掘公务员数据中的有价值信息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分类：通过对公务员数据进行分类，发现不同类别公务员的特点和问题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聚类：通过对公务员数据进行聚类，发现公务员群体之间的相似性和差异性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关联规则挖掘：挖掘公务员数据中的关联关系，为政策制定提供依据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异常检测：通过检测公务员数据中的异常值，发现潜在的问题和风险</a:t>
            </a:r>
            <a:endParaRPr/>
          </a:p>
        </p:txBody>
      </p:sp>
      <p:cxnSp>
        <p:nvCxnSpPr>
          <p:cNvPr id="1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公务员统计系统的数据分析结果呈现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系统将数据分析结果以图表、报告等形式呈现给用户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数据报表：生成各种数据报表，直观展示数据的基本特征和分布情况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数据可视化：通过图形和图表展示数据之间的关系和变化趋势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分析报告：生成综合性的分析报告，总结数据分析的主要发现和结论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数据预警：对异常数据或潜在问题发出预警，提醒用户关注</a:t>
            </a:r>
            <a:endParaRPr/>
          </a:p>
        </p:txBody>
      </p:sp>
      <p:cxnSp>
        <p:nvCxnSpPr>
          <p:cNvPr id="2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https://d.book118.com/596222050040010053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《公务员统计系统》课件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2024-09-19T21:41:07.924</cp:lastPrinted>
  <dcterms:created xsi:type="dcterms:W3CDTF">2024-09-19T13:41:07Z</dcterms:created>
  <dcterms:modified xsi:type="dcterms:W3CDTF">2024-09-19T13:41:09Z</dcterms:modified>
</cp:coreProperties>
</file>