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31C2A-0B2B-49D1-B0F3-1741FDD0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9126F-15C2-41D2-8653-1DC01AC1E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4DE87-F996-4503-BE40-D1377947C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B2CF4-2BD5-4FD3-825E-F7152070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A0966-73F7-40B4-9FEE-80287776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14A72-F5AD-4DE1-913E-54841E6D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7A89E-1ADE-401B-A63A-1AC99F0E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3072E-5AE3-4F50-8DA9-44D74D38D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783CE-BD72-426E-B5A3-0138F4F02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02B86-5BD0-4A77-83FE-5D64485CF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D6BA4-C23F-4CFC-9B37-1953F917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21002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精彩说课课件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说课过程展示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介绍本课程的来源，如教材、教学大纲或实际教学需求等。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学情分析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分析学生的年龄、认知水平、学习风格等特点，为后续教学设计提供依据。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简要介绍本课程要讲解的知识点、技能点以及它们之间的联系。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说课课程背景介绍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阐述通过本课程的学习，期望学生在知识、能力和情感等方面达到的具体效果。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明确本课程要培养学生哪些方面的能力，如分析问题、解决问题、创新思维等。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明确本课程要传授给学生的具体知识点，以及学生对这些知识点的掌握程度。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关注学生的情感、态度和价值观等方面的发展，如培养学生对本课程的兴趣和热爱。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期望效果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说课目标与期望效果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教学内容安排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根据教学目标和学生特点，合理安排教学内容的顺序和难易程度。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教学手段运用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运用现代教学技术手段，如多媒体课件、网络教学平台等，提高教学效果。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教学方法选择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针对不同的教学内容和学生特点，选择合适的教学方法，如讲授、讨论、案例分析、角色扮演等。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教学评价设计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设计合理的教学评价方案，包括平时成绩、期末考核和综合评价等，以便及时了解学生的学习情况和教学效果。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说课内容与方法选择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说课内容设计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系统梳理本节课所涉及的核心知识点，确保说课内容的完整性和准确性。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将相关知识点进行有机融合，形成完整的知识体系，便于学生理解和掌握。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知识点整合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知识点梳理与整合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选择具有代表性的典型案例，能够充分反映本节课所讲解的核心知识点。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将典型案例融入说课过程中，通过实际案例帮助学生更好地理解和掌握知识点。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根据本节课的内容和特点，设计合适的互动环节，如小组讨论、角色扮演等。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在说课过程中合理安排互动环节，确保学生能够积极参与互动，提高学习效果。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互动环节设置与安排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说课方法论述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通过提问、引导、点拨等方式，启发学生主动思考，积极参与课堂讨论。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启发引导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结合具体案例，引导学生分析、解决问题，培养学生独立思考和解决问题的能力。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在课堂结束时，对所学内容进行归纳总结，帮助学生形成完整的知识体系。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情境模拟法实施过程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创设情境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根据教学内容和学生特点，创设相关情境，让学生在模拟的情境中学习知识。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分配学生扮演不同的角色，让学生在情境中互动、交流，加深对知识的理解和运用。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在模拟结束后，对学生的表现进行反馈评价，帮助学生认识自己的优点和不足。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https://d.book118.com/596222100223010100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2024-09-25T03:28:51.983</cp:lastPrinted>
  <dcterms:created xsi:type="dcterms:W3CDTF">2024-09-24T19:28:52Z</dcterms:created>
  <dcterms:modified xsi:type="dcterms:W3CDTF">2024-09-24T19:28:54Z</dcterms:modified>
</cp:coreProperties>
</file>