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A031AB-1B1E-46BE-B316-73570FA23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99569A-97CE-42EA-A308-780AB62AF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22C2D6-A710-4B37-BF9F-72467BCB8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87705C-6937-461F-AD98-1FE916C52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1A501D-ADFB-4D76-97B3-10B2EFA33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203F2F-2844-403F-A289-9B9CDAAB2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EDDA5A-C6EC-4650-A95A-F222838B2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E01BB4-93AE-4D1B-9E86-146A0331A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6B71D1-8A4E-4300-8EF0-6B82786D4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1E057F-EC8B-4215-B5FC-BE8EC6FAE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9CAF08-2B51-4E00-B73E-35FBB965B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222220122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非溶栓护理观察要点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非溶栓治疗概述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护理前的准备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护理过程中的注意事项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护理后的评估与反馈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非溶栓治疗概述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减少血栓形成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通过非溶栓治疗，可以控制血栓形成，降低心血管事件的风险。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保护血管内皮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非溶栓治疗可以改善血管内皮功能，减少血管炎症反应，有助于预防动脉粥样硬化。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降低并发症风险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非溶栓治疗可以降低血栓脱落和远端栓塞的风险，减少并发症的发生。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非溶栓治疗的意义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通过口服或注射药物，抑制血栓形成或溶解已经形成的血栓。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利用机械方法，如导管介入或手术取栓，清除阻塞血管的血栓。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机械治疗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改变不良的生活习惯，如戒烟、控制体重、合理饮食和适量运动，以降低血栓形成的风险。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生活方式调整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非溶栓治疗的方法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对于不能及时进行溶栓治疗的患者，非溶栓治疗可作为紧急救治措施。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急性心肌梗死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对于不适合溶栓治疗的患者，非溶栓治疗可以有效改善脑部供血。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急性缺血性脑卒中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167" r="15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非溶栓治疗可以有效控制深静脉血栓形成，预防肺栓塞等严重并发症。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深静脉血栓形成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非溶栓治疗的适用范围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护理前的准备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非溶栓护理的基本知识、操作技能、应急处理等。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458" r="16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培训周期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理论授课、实践操作、案例分析等。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根据护理人员的实际情况和需要，制定合理的培训周期。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护理人员的培训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消毒用品、护理垫、护理包等。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护理用品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血压计、体温计、监护仪等。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急救药品、常规药品等。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护理工具的准备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与患者及其家属进行充分的沟通，了解患者的病情和心理状态。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沟通交流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根据患者的实际情况，进行适当的心理疏导和安慰。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向患者及其家属介绍非溶栓护理的相关知识和注意事项。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患者的心理准备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观察要点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https://d.book118.com/596222220122010043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2024-09-11T11:38:25.910</cp:lastPrinted>
  <dcterms:created xsi:type="dcterms:W3CDTF">2024-09-11T03:38:25Z</dcterms:created>
  <dcterms:modified xsi:type="dcterms:W3CDTF">2024-09-11T03:38:27Z</dcterms:modified>
</cp:coreProperties>
</file>