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02409-3BD7-4D96-805E-55896F1C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C419B-FBDF-4D04-BC2A-40F6CBF5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79794-9C43-4F87-920C-1F3B9D2F5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9EB5F-CE56-4454-8FFE-00D6B7031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FE24F-7E37-45EE-B29A-18D17FA8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B8454-F1CD-493F-9F41-E63026E7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53DD7-7A3E-43DA-AC90-3493152B6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1B4D4-3971-4D2E-90CD-930BDA82D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FCBB4-EDE2-4508-B318-9501D29F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88115-767B-4F5F-B622-12A4D792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C8DF8-00A9-4E85-B372-4452B3BE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3010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营养知识\n## 1.孕妇营养的重要性及基本原则\n### 1.1孕妇营养对胎儿生长发育的影响\n### 1.2孕妇营养对孕妇自身健康的影响\n### 1.3孕妇营养的基本原则和方法\n## 2.孕妇各阶段的营养需求\n### 2.1孕前期的营养需求及食谱推荐\n### 2.2孕中期的营养需求及食谱推荐\n### 2.3孕晚期的营养需求及食谱推荐\n## 3.孕妇营养不良的危害及预防\n### 3.1孕妇营养不良对胎儿的影响及危害\n### 3.2孕妇营养不良对孕妇自身的影响及危害\n### 3.3预防孕妇营养不良的方法和建议\n## 4.孕妇营养过剩的危害及预防\n### 4.1孕妇营养过剩对胎儿的影响及危害\n### 4.2孕妇营养过剩对孕妇自身的影响及危害\n### 4.3预防孕妇营养过剩的方法和建议\n## 5.孕妇特殊营养需求及补充\n### 5.1孕妇贫血的营养补充及食谱推荐\n### 5.2孕妇缺钙的营养补充及食谱推荐\n### 5.3孕妇水肿的营养补充及食谱推荐\n## 6.孕妇营养与胎教的关系\n### 6.1孕妇营养与胎儿智力发展的关系\n### 6.2孕妇营养与胎儿情感发展的关系\n### 6.3孕妇营养与胎儿生活习惯培养的关系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孕妇营养知识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孕妇营养的重要性及基本原则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7" name="组合 18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胎儿生长发育所需营养来自孕妇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孕妇摄入的营养物质通过胎盘传递给胎儿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胎儿生长发育的各个阶段需要不同的营养物质</a:t>
                </a:r>
                <a:endParaRPr/>
              </a:p>
            </p:txBody>
          </p:sp>
          <p:sp>
            <p:nvSpPr>
              <p:cNvPr id="1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孕妇营养不足影响胎儿生长发育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导致胎儿生长发育迟缓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影响胎儿神经系统、骨骼、免疫系统等发育</a:t>
                </a:r>
                <a:endParaRPr/>
              </a:p>
            </p:txBody>
          </p:sp>
          <p:sp>
            <p:nvSpPr>
              <p:cNvPr id="1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孕妇营养过剩可能导致胎儿过大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增加难产风险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可能影响胎儿生长发育</a:t>
                </a:r>
                <a:endParaRPr/>
              </a:p>
            </p:txBody>
          </p:sp>
          <p:sp>
            <p:nvSpPr>
              <p:cNvPr id="1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孕妇营养对胎儿生长发育的影响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孕妇营养不足影响自身健康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导致孕妇身体虚弱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增加孕妇患病的风险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孕妇营养过剩可能导致孕妇体重过快增长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增加孕妇患妊娠糖尿病、妊娠高血压等风险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影响孕妇产后恢复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孕妇营养对孕妇自身健康的影响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孕妇营养的基本原则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孕妇营养的方法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定期进行营养评估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保持良好的生活习惯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孕妇各阶段的营养需求</a:t>
            </a:r>
            <a:endParaRPr/>
          </a:p>
        </p:txBody>
      </p:sp>
      <p:sp>
        <p:nvSpPr>
          <p:cNvPr id="2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孕前期营养需求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增加优质蛋白质摄入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保证足够的叶酸摄入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适量补充钙、铁、碘等矿物质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孕前期食谱推荐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鸡肉炒菠菜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红枣核桃粥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牛奶燕麦片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孕中期营养需求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保证足够的蛋白质摄入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增加钙、铁、碘等矿物质的摄入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适量补充维生素D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孕中期食谱推荐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鱼肉豆腐汤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紫菜蛋花汤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牛奶燕麦片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孕中期的营养需求及食谱推荐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孕晚期营养需求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增加优质蛋白质摄入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保证足够的钙摄入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适量补充铁、碘等矿物质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孕晚期食谱推荐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红枣银耳汤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芝麻糊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牛奶燕麦片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孕晚期的营养需求及食谱推荐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孕妇营养不良的危害及预防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孕妇营养不良对胎儿的影响及危害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胎儿生长发育受限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导致胎儿生长发育迟缓   -可能影响胎儿智力、免疫力等发育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增加难产风险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胎儿过大或过小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胎位不正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孕妇身体虚弱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容易导致流产、早产等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增加孕妇患病的风险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影响产后恢复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导致产后出血、乳腺炎等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影响母乳喂养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孕妇营养不良对孕妇自身的影响及危害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保证摄入足够的蛋白质、碳水化合物、脂肪、维生素和矿物质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合理搭配食物</a:t>
                </a:r>
                <a:endParaRPr/>
              </a:p>
            </p:txBody>
          </p:sp>
          <p:sp>
            <p:nvSpPr>
              <p:cNvPr id="4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</p:grpSp>
        <p:grpSp>
          <p:nvGrpSpPr>
            <p:cNvPr id="5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</a:t>
                </a:r>
                <a:endParaRPr/>
              </a:p>
            </p:txBody>
          </p:sp>
          <p:sp>
            <p:nvSpPr>
              <p:cNvPr id="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根据孕妇体重、孕期等因素调整摄入量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避免过量摄入导致营养过剩</a:t>
                </a:r>
                <a:endParaRPr/>
              </a:p>
            </p:txBody>
          </p:sp>
        </p:grpSp>
        <p:grpSp>
          <p:nvGrpSpPr>
            <p:cNvPr id="5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定期进行营养评估</a:t>
                </a:r>
                <a:endParaRPr/>
              </a:p>
            </p:txBody>
          </p:sp>
          <p:sp>
            <p:nvSpPr>
              <p:cNvPr id="5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调整饮食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预防孕妇营养不良的方法和建议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https://d.book118.com/596223010233010054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孕妇营养知识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2024-09-22T06:19:42.829</cp:lastPrinted>
  <dcterms:created xsi:type="dcterms:W3CDTF">2024-09-21T22:19:42Z</dcterms:created>
  <dcterms:modified xsi:type="dcterms:W3CDTF">2024-09-21T22:19:44Z</dcterms:modified>
</cp:coreProperties>
</file>