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B3B8A-7A3E-4699-B618-F4972CBB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1742F-8C29-498C-ADD2-9B28C5A4D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23A3B-D87A-4691-9E1D-34FAA5FA7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A15DF-E4BF-4BF4-87FF-1264B14D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F7E2A-60F8-4B25-A805-246C49D1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D9F72-00F4-4685-A71C-594E75F6F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2DF13-FD7D-4493-86CB-277365492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BE24D-6BE1-493F-B2FD-757D38A0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FC6FC-3ED9-40AE-9C75-3D7A2E886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31267-D2EA-4CCC-B182-00FE915A2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E9C8F-2766-4059-834D-83DFDCF4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2412504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TNFα抑制剂治疗在结缔组织病相关肺血管炎中的疗效评估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TNFα抑制剂治疗概述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疗效评估结果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探讨TNFα抑制剂在结缔组织病相关肺血管炎治疗中的疗效及安全性。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分析TNFα抑制剂对不同类型结缔组织病相关肺血管炎的治疗效果。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为临床医生提供治疗结缔组织病相关肺血管炎的新思路和方法。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TNFα抑制剂的种类及其作用机制。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TNFα抑制剂治疗结缔组织病相关肺血管炎的疗效评估。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TNFα抑制剂在结缔组织病相关肺血管炎中的临床应用。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TNFα抑制剂治疗结缔组织病相关肺血管炎的安全性分析。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TNFα抑制剂治疗概述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依那西普（Etanercept）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一种可溶性TNF受体融合蛋白，通过与TNF结合而阻止其与细胞表面TNF受体相互作用。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433" r="18433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英夫利西单抗（Infliximab）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一种嵌合型单克隆抗体，能特异性地与TNF结合并中和其活性。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阿达木单抗（Adalimumab）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一种全人源化单克隆抗体，与TNF具有高亲和力，能阻止其与细胞表面TNF受体结合。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TNFα抑制剂种类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TNFα在炎症反应中起核心作用，TNFα抑制剂通过阻断TNFα信号传导，从而抑制炎症反应。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减轻组织损伤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TNFα参与多种组织损伤过程，如细胞凋亡、坏死等，TNFα抑制剂能减轻这些组织损伤。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调节免疫应答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TNFα对免疫应答具有调节作用，TNFα抑制剂能影响免疫细胞的活化和分化，从而调节免疫应答。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TNFα抑制剂作用机制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多项研究表明，TNFα抑制剂能显著改善结缔组织病相关肺血管炎患者的症状，如咳嗽、呼吸困难等。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延缓病情进展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TNFα抑制剂能减轻肺部炎症反应和组织损伤，从而延缓病情进展，降低死亡率。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由于TNFα抑制剂能改善症状和延缓病情进展，因此能提高患者的生活质量。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虽然TNFα抑制剂在治疗过程中可能出现一些副作用，如感染、过敏反应等，但总体来说，其安全性较高。在使用过程中，医生会根据患者的具体情况进行安全性评估和调整治疗方案。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TNFα抑制剂在结缔组织病相关肺血管炎中的应用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临床指标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影像学指标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包括症状缓解程度、体征改善情况等，如发热、咳嗽、呼吸困难等症状的减轻或消失，以及肺部啰音、水肿等体征的改善。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如血沉、C反应蛋白（CRP）、类风湿因子（RF）等炎症指标的下降，以及抗中性粒细胞胞浆抗体（ANCA）等相关抗体的转阴。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通过X线、CT等影像学检查观察肺部病变的变化，如肺部浸润影、结节影的缩小或消失。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队列研究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观察TNFα抑制剂治疗的患者在治疗前后的病情变化，以及与未接受TNFα抑制剂治疗的患者进行比较。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收集接受TNFα抑制剂治疗的患者的详细病历资料，分析治疗过程中的病情变化及疗效。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随机对照试验（RCT）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采用随机分组的方法，将患者分为TNFα抑制剂治疗组和对照组，比较两组患者的疗效差异。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可以从医院电子病历系统、临床研究数据库等途径获取相关数据。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和分析，提取与疗效评估相关的关键信息，如患者基本信息、病史、治疗方案、实验室检查结果、影像学资料等。同时，对数据进行统计学分析，比较不同组别之间的差异，评估TNFα抑制剂的疗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https://d.book118.com/596224125045010035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2024-09-04T23:23:10.932</cp:lastPrinted>
  <dcterms:created xsi:type="dcterms:W3CDTF">2024-09-04T15:23:10Z</dcterms:created>
  <dcterms:modified xsi:type="dcterms:W3CDTF">2024-09-04T15:23:12Z</dcterms:modified>
</cp:coreProperties>
</file>