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5AD6B1-CA26-497E-8442-A1B96E21D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D39EC4-5752-4540-94FC-82636990A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18E64C-F794-4F01-86EF-AA0D49128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1B00E1-22D0-4732-9530-066985BB6E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A4D09B-8B6D-4F96-9D25-52F8CA225D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93B4F7-AD60-4EEB-AA89-7EA00B07C5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549526-E2BD-4AFE-968E-886A3B1B7C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A0CF76-0D3D-45C6-B354-2C9B1A271A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8D64C2-3B32-4DE1-82D0-57B2E2A68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759398-3C6A-4558-AB07-4B4FFC26C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082FF3-D158-4E5B-931F-3E5D59583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22513302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慢性病病人自我管理</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慢性病病人自我管理概述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慢性病病人自我管理的方法与技巧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慢性病病人自我管理的实施与评估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慢性病病人自我管理的挑战与解决方案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慢性病病人自我管理案例分享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慢性病病人自我管理概述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慢性病病人自我管理是指慢性病患者通过自我教育、决策和行动，控制和管理自身疾病的过程。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自我管理强调患者的主动性和自我控制，需要患者具备一定的疾病知识和自我管理能力，通过长期坚持，达到改善生活质量、减少医疗负担的目的。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641" r="96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423" b="144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50" b="104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提高生活质量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通过有效自我管理，慢性病患者可以更好地控制症状，减少疾病对日常生活的影响，从而提高生活质量。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降低医疗成本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自我管理有助于减少患者对医疗服务的依赖，降低因病情恶化而产生的昂贵治疗费用。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提升患者信心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成功的自我管理可以增强患者的自信心，减轻焦虑和抑郁情绪，有利于病情控制。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自我管理理念起源于美国，最初是为了解决慢性病患者在传统医疗服务体系中无法得到充分满足的需求。</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起源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随着慢性病患者的增多和医疗费用的上涨，自我管理逐渐受到全球范围内的关注，相关的培训和研究也不断增多。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发展历程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随着医疗技术的进步和健康管理理念的深入人心，慢性病病人自我管理将更加普及和个性化。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未来趋势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慢性病病人自我管理的方法与技巧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https://d.book118.com/596225133023010035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2024-09-04T18:17:24.552</cp:lastPrinted>
  <dcterms:created xsi:type="dcterms:W3CDTF">2024-09-04T10:17:24Z</dcterms:created>
  <dcterms:modified xsi:type="dcterms:W3CDTF">2024-09-04T10:17:26Z</dcterms:modified>
</cp:coreProperties>
</file>