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6580B-964A-493C-B5D8-00EC4A53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7E247-A490-4289-9C3E-6B6F4994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9149F-1E50-44AE-81FF-8E65EECA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B024A-73B1-4B63-9979-D33AF70E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98F4F-25E8-4FD1-973D-25BFA7F55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E7119-DB80-49A4-B9E7-0C38D946F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80B29-7C00-4A4E-B36B-6AFD4043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7C433-B84F-4280-9C15-5AFEDA1D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60A01-5CF4-40AA-8C29-3EAA4C1E4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7A1CE-AAC3-482B-B8EA-56A95F1F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2DBAB-885B-4228-99CB-67107556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520102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大学生心理健康教育活动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面临学业、就业等多重压力，容易出现焦虑、抑郁等心理问题。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社交需求与人际关系处理能力不足，导致孤独、自卑等心理问题。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自我认知与价值观的迷茫，引发自卑、自我怀疑等心理问题。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大学生心理现状分析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98" b="6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提高大学生的心理素质，增强应对压力和挫折的能力。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培养积极心态和健康人格，促进全面发展。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预防和解决心理问题，维护校园和谐稳定。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宣传心理健康知识，提高大学生的心理保健意识。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促进大学生之间的交流与互助，共同成长与发展。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活动的目的和意义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提供心理辅导和咨询，帮助大学生解决心理问题。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为校园文化建设注入正能量，营造积极向上的氛围。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通过邀请心理专家或学者，为大学生讲解心理健康知识，帮助他们了解心理问题的成因、预防和应对方法。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讲座中强调心理健康的重要性，帮助大学生树立正确的心理健康观念，提高自我关注和保护意识。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心理健康意识提升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传授一些实用的心理调适技巧，如压力管理、情绪调节、应对挫折等，帮助大学生更好地应对生活中的挑战。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心理调适技巧传授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通过专业的心理测试量表，评估大学生的心理健康状况，帮助他们了解自己的心理特点和需求。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对大学生的认知、情感、行为等方面进行全面评估，为他们提供个性化的心理健康教育方案。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根据心理测试与评估结果，为大学生提供反馈和建议，指导他们如何改善自己的心理状态。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心理测试与评估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为大学生提供一对一的心理咨询，解决他们在学习、生活、情感等方面遇到的心理问题。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组织小组辅导活动，通过互动交流、分享体验等方式，帮助大学生更好地认识自己、理解他人。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对于存在严重心理问题或自杀倾向的大学生，提供及时的危机干预服务，确保他们的生命安全。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危机干预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心理素质拓展训练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通过户外拓展、团队合作等训练项目，培养大学生的自信心、沟通能力和团队协作精神。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心理健康主题活动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组织开展以心理健康为主题的征文比赛、演讲比赛、短剧表演等活动，提高大学生的心理健康意识。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心理成长工作坊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开设一系列工作坊，如自我认知、情绪管理、人际关系等，帮助大学生深入了解自己的心理需求和成长方向。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58" r="16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https://d.book118.com/596225201022010055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2024-09-22T13:34:06.918</cp:lastPrinted>
  <dcterms:created xsi:type="dcterms:W3CDTF">2024-09-22T05:34:06Z</dcterms:created>
  <dcterms:modified xsi:type="dcterms:W3CDTF">2024-09-22T05:34:08Z</dcterms:modified>
</cp:coreProperties>
</file>