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082902-F202-487D-B45E-F5064CD6C1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D85589-B8EA-4C8A-9436-9E9FC60D32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D2B33A-443E-424C-899F-622BE72C97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553143-23F1-41E8-BDB0-5A74733F4C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432FCF-E7BA-4866-BE14-F15CA57CA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BF0EDBD-0734-47CC-BC4C-FCF3A55663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D14353-7C47-4808-9F1F-2916D6987A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E0A12D-3765-4140-9237-E46BDA5A1A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6C9CA6-45DF-4C53-8AD8-B8A0DC6396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649B1A-F902-466D-88D9-00E42E4F53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ED4372-5F3A-46BC-AFFB-3D1BDD4549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6230100202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08399" y="3366694"/>
            <a:ext cx="2724309" cy="175530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$number{01}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1969768"/>
            <a:ext cx="12192000" cy="291846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4753" y="2169417"/>
            <a:ext cx="8281818" cy="154552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农产品市场营销的市场定位理论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4753" y="4274372"/>
            <a:ext cx="2461447" cy="31994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4753" y="3876675"/>
            <a:ext cx="1851864" cy="4062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789" y="0"/>
            <a:ext cx="4892103" cy="62889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" y="0"/>
            <a:ext cx="12184811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91063" y="193190"/>
            <a:ext cx="1630680" cy="9582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方正正纤黑简体"/>
                <a:ea typeface="方正正纤黑简体"/>
                <a:cs typeface="方正正纤黑简体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2645" y="1977496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市场定位理论概述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农产品市场现状及消费者需求分析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基于市场定位理论的农产品营销策略制定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农产品品牌建设与形象塑造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线上线下融合推广模式探讨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案例分析与经验借鉴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市场定位理论概述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市场定位是指企业在市场中针对潜在顾客的心理进行营销设计，创立产品、品牌或企业在目标顾客心目中的某种形象或某种个性特征，保留深刻的印象和独特的位置，从而取得竞争优势。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市场定位定义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定位的内涵包括确定目标市场、分析竞争态势、识别消费者需求、塑造独特形象和传递有效信息等步骤，旨在使企业的产品或服务在目标市场中形成与众不同的、给人印象鲜明的形象，并将这种形象生动地传递给消费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内涵解析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定位理论自20世纪70年代提出以来，经历了不断的完善和发展。从最初的以产品差异化为基础的定位，到后来的以消费者心理为基础的定位，再到现在的以品牌价值为基础的定位，市场定位理论不断与时俱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现状概述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市场定位理论已经成为市场营销领域的重要理论之一。越来越多的企业认识到市场定位的重要性，并积极运用市场定位理论指导企业的营销活动。同时，随着市场环境的变化和消费者需求的变化，市场定位理论也在不断发展和创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1220560" y="2363963"/>
            <a:ext cx="3815503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882845" y="3524561"/>
            <a:ext cx="3131592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1857448" y="4685159"/>
            <a:ext cx="3995480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189604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73032" y="2194563"/>
            <a:ext cx="319221" cy="3192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657059" y="3366979"/>
            <a:ext cx="319221" cy="31926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828490" y="4516738"/>
            <a:ext cx="319221" cy="319263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73395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92399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53641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487177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347705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221787" y="3434181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2487177" y="4593708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3347705" y="4604199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221787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095871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在农产品市场营销中意义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6572250" y="4836001"/>
            <a:ext cx="3341183" cy="427323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提升竞争力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572250" y="5119283"/>
            <a:ext cx="4606550" cy="1401455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通过市场定位，农产品企业可以明确自身的竞争优势和劣势，从而制定有效的营销策略，提升市场竞争力。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6572250" y="1278982"/>
            <a:ext cx="3341183" cy="427323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满足消费者需求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572250" y="1564591"/>
            <a:ext cx="4606550" cy="1401455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通过市场定位，农产品企业可以更加准确地了解目标消费者的需求和偏好，从而提供符合消费者需求的农产品和服务。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6572250" y="3063763"/>
            <a:ext cx="3341183" cy="427323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塑造品牌形象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6572250" y="3336829"/>
            <a:ext cx="4606550" cy="1401455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市场定位有助于农产品企业在消费者心目中塑造独特的品牌形象，提高品牌知名度和美誉度。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农产品市场现状及消费者需求分析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1662" y="1773079"/>
            <a:ext cx="2211038" cy="987362"/>
            <a:chOff x="1101662" y="1773079"/>
            <a:chExt cx="2211038" cy="987362"/>
          </a:xfrm>
        </p:grpSpPr>
        <p:sp>
          <p:nvSpPr>
            <p:cNvPr id="3" name="Freeform 3"/>
            <p:cNvSpPr/>
            <p:nvPr/>
          </p:nvSpPr>
          <p:spPr>
            <a:xfrm rot="10800000">
              <a:off x="1101662" y="1773079"/>
              <a:ext cx="2211038" cy="987362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933384" y="1952434"/>
              <a:ext cx="610648" cy="555498"/>
            </a:xfrm>
            <a:custGeom>
              <a:rect l="l" t="t" r="r" b="b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101662" y="4698682"/>
            <a:ext cx="2211038" cy="1034606"/>
            <a:chOff x="1101662" y="4698682"/>
            <a:chExt cx="2211038" cy="1034606"/>
          </a:xfrm>
        </p:grpSpPr>
        <p:sp>
          <p:nvSpPr>
            <p:cNvPr id="6" name="Freeform 6"/>
            <p:cNvSpPr/>
            <p:nvPr/>
          </p:nvSpPr>
          <p:spPr>
            <a:xfrm rot="10800000">
              <a:off x="1101662" y="4698682"/>
              <a:ext cx="2211038" cy="1034606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1101662" y="3236786"/>
            <a:ext cx="2211038" cy="1033558"/>
            <a:chOff x="1101662" y="3236786"/>
            <a:chExt cx="2211038" cy="1033558"/>
          </a:xfrm>
        </p:grpSpPr>
        <p:sp>
          <p:nvSpPr>
            <p:cNvPr id="8" name="Freeform 8"/>
            <p:cNvSpPr/>
            <p:nvPr/>
          </p:nvSpPr>
          <p:spPr>
            <a:xfrm rot="10800000">
              <a:off x="1101662" y="3236786"/>
              <a:ext cx="2211038" cy="1033558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878425" y="3335274"/>
            <a:ext cx="685800" cy="695801"/>
            <a:chOff x="1878425" y="3335274"/>
            <a:chExt cx="685800" cy="695801"/>
          </a:xfrm>
        </p:grpSpPr>
        <p:sp>
          <p:nvSpPr>
            <p:cNvPr id="10" name="Freeform 10"/>
            <p:cNvSpPr/>
            <p:nvPr/>
          </p:nvSpPr>
          <p:spPr>
            <a:xfrm>
              <a:off x="1915382" y="3782568"/>
              <a:ext cx="87725" cy="163163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05835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20132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150" y="3606165"/>
              <a:ext cx="94297" cy="342900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892617" y="3453003"/>
              <a:ext cx="536257" cy="342900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1878425" y="3335274"/>
              <a:ext cx="685800" cy="695801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1858944" y="4873441"/>
            <a:ext cx="671753" cy="67175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26579" y="4641532"/>
            <a:ext cx="7364174" cy="43714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农产品市场渠道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3626579" y="1715929"/>
            <a:ext cx="7364174" cy="43714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农产品市场规模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626579" y="3179636"/>
            <a:ext cx="7364174" cy="43714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农产品市场竞争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农产品市场现状</a:t>
              </a:r>
            </a:p>
          </p:txBody>
        </p:sp>
      </p:grpSp>
      <p:sp>
        <p:nvSpPr>
          <p:cNvPr id="42" name="AutoShape 42"/>
          <p:cNvSpPr/>
          <p:nvPr/>
        </p:nvSpPr>
        <p:spPr>
          <a:xfrm>
            <a:off x="3626579" y="4823472"/>
            <a:ext cx="7364174" cy="1204498"/>
          </a:xfrm>
          <a:prstGeom prst="rect">
            <a:avLst/>
          </a:prstGeom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农产品销售渠道多样化，包括农贸市场、超市、电商平台等，消费者购买方式更加便捷。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3626579" y="1878013"/>
            <a:ext cx="7364174" cy="1157678"/>
          </a:xfrm>
          <a:prstGeom prst="rect">
            <a:avLst/>
          </a:prstGeom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随着人口增长和经济发展，农产品市场规模不断扩大，消费者对农产品的需求日益增加。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3626579" y="3370295"/>
            <a:ext cx="7364174" cy="1157678"/>
          </a:xfrm>
          <a:prstGeom prst="rect">
            <a:avLst/>
          </a:prstGeom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农产品市场竞争激烈，同类产品众多，品质、价格、服务等方面竞争尤为突出。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消费者需求特点与趋势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消费者需求特点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消费者对农产品的需求呈现多样化、个性化、高品质化等特点，对绿色、有机、健康等概念更加关注。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消费者需求趋势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随着生活水平的提高和健康意识的增强，消费者对农产品的安全、营养、口感等方面要求越来越高。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不同年龄段的消费者对农产品的需求存在差异，如年轻人更注重便捷和时尚，老年人更注重营养和健康。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按年龄划分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不同地域的消费者对农产品的需求和偏好也有所不同，如北方地区偏爱面食，南方地区偏爱米饭。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按地域划分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不同收入水平的消费者对农产品的购买能力和消费观念存在差异，高收入群体更注重品质和口感，低收入群体更注重价格和实惠。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按收入划分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目标消费群体划分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基于市场定位理论的农产品营销策略制定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新品研发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不断推出新品种、新口味的农产品，满足消费者对新奇、特色农产品的追求。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品质差异化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通过提高农产品的品质、口感、营养价值等方面，与竞争对手形成差异化，满足消费者对高品质农产品的需求。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包装个性化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针对不同消费群体，设计不同风格、材质的包装，提升农产品的附加值和品牌形象。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产品策略：差异化与个性化设计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根据农产品的生产成本、运输成本等，制定合理的销售价格，确保盈利空间。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成本导向定价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竞争导向定价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促销定价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125" b="1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根据竞争对手的价格水平，制定具有竞争力的价格策略，吸引消费者购买。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通过限时折扣、满减优惠等促销手段，吸引消费者购买，提高销售量。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价格策略：合理定价与竞争优势构建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https://d.book118.com/596230100202010032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方正正纤黑简体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2024-08-31T23:51:11.418</cp:lastPrinted>
  <dcterms:created xsi:type="dcterms:W3CDTF">2024-08-31T15:51:11Z</dcterms:created>
  <dcterms:modified xsi:type="dcterms:W3CDTF">2024-08-31T15:51:13Z</dcterms:modified>
</cp:coreProperties>
</file>