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DFF96-EBD9-4363-8E56-2A99E14FC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47E03-87D9-4A66-94AE-FA9317CA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0E9ED-77D3-492C-8AC2-0D4AA46A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35A86-62CB-4F35-A3DA-EC053126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04B428-4AE5-4715-856D-2F36CA1D3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A0B24-FCAC-46C0-A7C5-DBB9E90D9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4D4E1-FFEA-42C7-B78D-9F6B62393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DAA2A-97E0-4861-BCBE-E5B31535A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DD97E-30C8-4145-8A03-B81A9DE45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17837-00BF-4BDA-B85D-651FC7D94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E085D-C9A2-4C43-9987-7B264F37D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3102202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护理查房种类及流程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早晨进行的护理查房，主要检查患者夜间情况。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查房是在早晨进行的护理查房，主要目的是检查患者夜间的情况，包括夜间病情变化、夜间护理效果以及夜间护理过程中存在的问题。查房过程中，护士会观察患者的生命体征、评估患者的状况，并与患者进行交流，了解患者的感受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晨间查房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中午进行的护理查房，对上午的护理工作进行检查和总结。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间查房是在中午进行的护理查房，主要目的是对上午的护理工作进行检查和总结。通过午间查房，护士可以对上午的护理效果进行评估，了解患者的情况和需求，及时发现并解决护理过程中存在的问题。同时，还可以对下午的护理工作进行规划和安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午间查房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晚上进行的护理查房，对全天的护理工作进行检查和总结。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查房是在晚上进行的护理查房，主要目的是对全天的护理工作进行检查和总结。通过夜间查房，护士可以对全天的护理效果进行评估，了解患者的情况和需求，及时发现并解决护理过程中存在的问题。同时，还可以为第二天的护理工作进行规划和安排。夜间查房有助于提高护理质量，保障患者的安全和舒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夜间查房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通过护理查房，护士可以全面了解病人的病情状况、自身认知情况、心理状态和生活自理能力等，为制定个性化的护理计划提供依据。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查房过程中，护士可以对前期护理措施的实施效果进行评价，了解护理目标的完成情况，及时发现并解决护理过程中存在的问题。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了解病人病情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通过护理查房，可以发现护理流程中的不足之处，进而优化和改进，提高工作效率和护理质量。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查房有助于及时发现病人的潜在风险，如压疮、跌倒等，采取相应的预防措施，确保病人安全。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提升理论知识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查房过程中，护士需综合运用所学的理论知识对病人情况进行评估和分析，促使自己不断学习和掌握新知识。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查房时，护士需与病人及家属进行有效沟通，了解他们的需求和反馈，这有助于提高护士的沟通技巧和应变能力。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https://d.book118.com/596231022025010040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2024-09-06T08:14:15.852</cp:lastPrinted>
  <dcterms:created xsi:type="dcterms:W3CDTF">2024-09-06T00:14:15Z</dcterms:created>
  <dcterms:modified xsi:type="dcterms:W3CDTF">2024-09-06T00:14:17Z</dcterms:modified>
</cp:coreProperties>
</file>