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3384A-5EE0-402D-874B-D4592F1E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11E09-F965-476D-BD6E-13F911FA9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98543-0953-4D6B-8783-83171E00B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1A3C9-758C-4E32-8BA3-0BE513A6B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18ABA9-298C-43CD-B4DB-894DB24E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AD4545-A58F-44B2-AE54-1F2E4B86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728409-4D26-4312-B15F-78848856F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F00F2-C498-430F-AD43-C18174B43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EB50F-5309-46F4-9942-32A7A9DE2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0E7EA-E95A-4037-B5D9-8E12468F0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23764-E5F1-4A97-B271-366F7091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2330240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营销手段创新的知识点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营销手段创新的定义与重要性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传统营销手段的局限性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营销手段创新的策略与技巧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营销手段创新的实践案例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营销手段创新的未来趋势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营销手段创新的定义与重要性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这些创新手段可以包括数字化营销、社交媒体营销、内容营销、体验营销等多种形式。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营销手段创新是指企业为了提高品牌知名度、销售额和市场份额，采取不同于传统营销策略的方法和手段。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随着消费者行为和偏好的变化，企业需要不断创新营销手段以适应市场需求。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通过创新的营销手段，企业可以更好地吸引和留住目标客户，提高品牌知名度和忠诚度。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提高品牌竞争力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创新营销手段可以帮助企业在竞争激烈的市场中脱颖而出，获得更大的市场份额。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营销手段创新的驱动力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随着互联网、移动设备和社交媒体的普及，为企业提供了更多创新的营销手段。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消费者越来越依赖数字化渠道，对个性化、互动性和便利性的需求增加，促使企业不断创新营销手段以满足消费者需求。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市场竞争压力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市场竞争的加剧促使企业寻求差异化的营销策略，以吸引和留住目标客户。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传统营销手段的局限性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80" r="1748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通过电视、广播、报纸等媒体进行宣传，提高品牌知名度和产品曝光率。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通过打折、赠品等手段吸引消费者，提高销售额。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通过组织活动、赞助等形式提升品牌形象和知名度。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传统营销手段的种类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效果难以评估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传统营销手段的效果难以量化评估，难以确定投入与回报的比例。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目标受众定位不准确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传统营销手段往往难以精确地定位目标受众，导致营销效果不佳。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成本高昂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传统营销手段需要大量的人力、物力和财力投入，成本较高。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传统营销手段的挑战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随着互联网和移动设备的普及，传统营销手段需要进行数字化转型，以适应新的媒体环境。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73" r="1467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消费者对个性化需求的追求越来越高，传统营销手段需要更加注重满足消费者的个性化需求。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数据已经成为现代营销的核心，传统营销手段需要更加注重数据收集和分析，以实现精准营销。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传统营销手段的创新需求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营销手段创新的策略与技巧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通过收集和分析消费者数据，制定精准的营销策略，提高营销效果。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营销策略利用各种数据来源，如用户行为数据、购买记录、社交媒体互动等，来了解消费者的需求、偏好和行为模式。基于这些数据，企业可以制定更加精准的目标市场定位、个性化推荐和广告投放等营销策略，提高营销效果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数据驱动的营销策略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https://d.book118.com/596233024023010051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2024-09-16T19:47:28.121</cp:lastPrinted>
  <dcterms:created xsi:type="dcterms:W3CDTF">2024-09-16T11:47:28Z</dcterms:created>
  <dcterms:modified xsi:type="dcterms:W3CDTF">2024-09-16T11:47:30Z</dcterms:modified>
</cp:coreProperties>
</file>