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2094A-B806-4CC2-A5E0-8C2D343A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316B-E114-40D4-84B7-812A097D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7B808-9600-463A-8E9A-06B0494C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2F2AF-65FF-4B6F-AEC7-45A5939B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9695C-A80B-4E80-BD8B-08C750060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10E6F-5940-486E-B315-02CB042B9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6E3FA-FB17-4253-B0DB-4CB332A5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5CEF1-492F-430F-8B8B-B2F39782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81E68-F3CD-4ABB-87F1-73EFB8DB5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B768-AEBE-4678-B43E-DD9D73A3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830C7-3587-4CB9-B173-534D61043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40CAE0E-40E2-4B57-BA63-B3BF050F090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70FEA4B-C415-42E2-BA78-78154665B53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33155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4599694" y="1959089"/>
            <a:ext cx="36335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>
                <a:solidFill>
                  <a:schemeClr val="tx2">
                    <a:lumMod val="50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活 法</a:t>
            </a:r>
            <a:endParaRPr lang="en-US" altLang="zh-CN" sz="8000">
              <a:solidFill>
                <a:schemeClr val="tx2">
                  <a:lumMod val="50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8000">
                <a:solidFill>
                  <a:schemeClr val="tx2">
                    <a:lumMod val="50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</a:t>
            </a:r>
            <a:endParaRPr lang="zh-CN" altLang="en-US" sz="8000">
              <a:solidFill>
                <a:schemeClr val="tx2">
                  <a:lumMod val="50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739682" y="3455071"/>
            <a:ext cx="44935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tx2">
                    <a:lumMod val="50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作者：稻盛和夫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3843175" y="4513634"/>
            <a:ext cx="254571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2">
                    <a:lumMod val="50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主讲人：</a:t>
            </a:r>
            <a:r>
              <a:rPr lang="en-US" altLang="zh-CN" sz="3200">
                <a:solidFill>
                  <a:schemeClr val="tx2">
                    <a:lumMod val="50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XXX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dur="75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dur="75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/>
        </p:nvSpPr>
        <p:spPr>
          <a:xfrm>
            <a:off x="2295727" y="1128409"/>
            <a:ext cx="6926094" cy="4182893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35645" y="1128409"/>
            <a:ext cx="145424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</a:rPr>
              <a:t>目  录</a:t>
            </a:r>
            <a:endParaRPr lang="en-US" altLang="zh-CN" sz="36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华文行楷" panose="02010800040101010101" pitchFamily="2" charset="-122"/>
                <a:cs typeface="Arial" pitchFamily="34" charset="0"/>
              </a:rPr>
              <a:t>CONTENTS</a:t>
            </a:r>
          </a:p>
          <a:p>
            <a:endParaRPr lang="en-US" altLang="zh-CN" sz="36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endParaRPr lang="zh-CN" altLang="en-US" sz="36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295727" y="1128409"/>
            <a:ext cx="6744154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1   / </a:t>
            </a:r>
            <a:r>
              <a:rPr lang="zh-CN" altLang="en-US" sz="2800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序言</a:t>
            </a:r>
            <a:endParaRPr lang="en-US" altLang="zh-CN" sz="28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2  / </a:t>
            </a:r>
            <a:r>
              <a:rPr lang="zh-CN" altLang="en-US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第一章：实现理想</a:t>
            </a:r>
            <a:endParaRPr lang="en-US" altLang="zh-CN" sz="2800" b="1" spc="20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3  / </a:t>
            </a:r>
            <a:r>
              <a:rPr lang="zh-CN" altLang="en-US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第二章：从原理原则出发考虑问题</a:t>
            </a:r>
          </a:p>
          <a:p>
            <a:pPr>
              <a:lnSpc>
                <a:spcPct val="150000"/>
              </a:lnSpc>
            </a:pPr>
            <a:r>
              <a:rPr lang="en-US" altLang="zh-CN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4  / </a:t>
            </a:r>
            <a:r>
              <a:rPr lang="zh-CN" altLang="en-US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第三章：磨炼灵魂，提升心志</a:t>
            </a:r>
          </a:p>
          <a:p>
            <a:pPr>
              <a:lnSpc>
                <a:spcPct val="150000"/>
              </a:lnSpc>
            </a:pPr>
            <a:r>
              <a:rPr lang="en-US" altLang="zh-CN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5  / </a:t>
            </a:r>
            <a:r>
              <a:rPr lang="zh-CN" altLang="en-US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第四章：以利他心度人生</a:t>
            </a:r>
          </a:p>
          <a:p>
            <a:pPr>
              <a:lnSpc>
                <a:spcPct val="150000"/>
              </a:lnSpc>
            </a:pPr>
            <a:r>
              <a:rPr lang="en-US" altLang="zh-CN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6  / </a:t>
            </a:r>
            <a:r>
              <a:rPr lang="zh-CN" altLang="en-US" sz="2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第五章：与宇宙潮流协调和谐</a:t>
            </a:r>
          </a:p>
          <a:p>
            <a:pPr>
              <a:lnSpc>
                <a:spcPct val="150000"/>
              </a:lnSpc>
            </a:pPr>
            <a:endParaRPr lang="zh-CN" altLang="en-US" sz="2800" b="1" spc="20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357992" y="2509736"/>
            <a:ext cx="26276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1   / </a:t>
            </a:r>
            <a:r>
              <a:rPr lang="zh-CN" altLang="en-US" sz="4800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序言</a:t>
            </a:r>
            <a:endParaRPr lang="en-US" altLang="zh-CN" sz="48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endParaRPr lang="zh-CN" altLang="en-US" sz="48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2"/>
          <p:cNvSpPr txBox="1"/>
          <p:nvPr/>
        </p:nvSpPr>
        <p:spPr>
          <a:xfrm>
            <a:off x="1968784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人生的意义在于磨炼灵魂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心中先想的是好事，是善念，你的人生就将是美好的；总动坏脑筋，充满恶念，你的人生就不会顺畅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人格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=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性格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+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哲学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人生工作的成果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=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思维方式*热情*能力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73987" y="1225685"/>
            <a:ext cx="8947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1   / </a:t>
            </a:r>
            <a:r>
              <a:rPr lang="zh-CN" altLang="en-US" sz="1400" b="1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序言</a:t>
            </a:r>
            <a:endParaRPr lang="en-US" altLang="zh-CN" sz="14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endParaRPr lang="zh-CN" altLang="en-US" sz="1400" b="1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003898" y="2393005"/>
            <a:ext cx="657744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2  / </a:t>
            </a:r>
            <a:r>
              <a:rPr lang="zh-CN" altLang="en-US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第一章：实现理想</a:t>
            </a:r>
            <a:endParaRPr lang="en-US" altLang="zh-CN" sz="4800" b="1" spc="20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endParaRPr lang="zh-CN" altLang="en-US" sz="480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758759" y="1186775"/>
            <a:ext cx="3482502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2  / </a:t>
            </a:r>
            <a:r>
              <a:rPr lang="zh-CN" altLang="en-US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第一章：实现理想</a:t>
            </a:r>
            <a:endParaRPr lang="en-US" altLang="zh-CN" sz="1400" b="1" spc="20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endParaRPr lang="zh-CN" altLang="en-US" sz="14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内容占位符 2"/>
          <p:cNvSpPr txBox="1"/>
          <p:nvPr/>
        </p:nvSpPr>
        <p:spPr>
          <a:xfrm>
            <a:off x="1929874" y="230756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只有主动追求的东西才可能到手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–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一条人生法则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人生随着人的心态的变化而变化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人生要时时“有意注意”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要想做成一件事，清冽的愿望、认真的思考是起点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人格还有在描绘梦想、不懈努力、钻研创新之中才能得到磨炼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050588" y="2470826"/>
            <a:ext cx="850104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3  / </a:t>
            </a:r>
            <a:r>
              <a:rPr lang="zh-CN" altLang="en-US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第二章：从原理原则出发</a:t>
            </a:r>
            <a:endParaRPr lang="en-US" altLang="zh-CN" sz="4800" b="1" spc="20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考虑问题</a:t>
            </a:r>
          </a:p>
          <a:p>
            <a:endParaRPr lang="zh-CN" altLang="en-US" sz="480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758759" y="1439695"/>
            <a:ext cx="3719288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3  / </a:t>
            </a:r>
            <a:r>
              <a:rPr lang="zh-CN" altLang="en-US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第二章：从原理原则出发考虑问题</a:t>
            </a:r>
          </a:p>
          <a:p>
            <a:endParaRPr lang="zh-CN" altLang="en-US" sz="14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内容占位符 2"/>
          <p:cNvSpPr txBox="1"/>
          <p:nvPr/>
        </p:nvSpPr>
        <p:spPr>
          <a:xfrm>
            <a:off x="1676955" y="2070637"/>
            <a:ext cx="643591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人生和经营原理原则以单纯为好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不是把自己的利益，而是把他人的利益放在首位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仅是知道不行，贯彻落实才有意义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四维方式决定人生方向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彻底的喜欢自己的工作是通过工作丰富自己人生的唯一方法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要做出公正的、准确的判断，关键是有一双纯净的不带偏见的眼睛，不被细枝末节所蒙蔽，直奔问题的根源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011677" y="2743200"/>
            <a:ext cx="979306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4  / </a:t>
            </a:r>
            <a:r>
              <a:rPr lang="zh-CN" altLang="en-US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第三章：磨炼灵魂，提升心志</a:t>
            </a:r>
          </a:p>
          <a:p>
            <a:endParaRPr lang="zh-CN" altLang="en-US" sz="480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28017" y="1614792"/>
            <a:ext cx="3312125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4  / </a:t>
            </a:r>
            <a:r>
              <a:rPr lang="zh-CN" altLang="en-US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第三章：磨炼灵魂，提升心志</a:t>
            </a:r>
          </a:p>
          <a:p>
            <a:endParaRPr lang="zh-CN" altLang="en-US" sz="14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内容占位符 2"/>
          <p:cNvSpPr txBox="1"/>
          <p:nvPr/>
        </p:nvSpPr>
        <p:spPr>
          <a:xfrm>
            <a:off x="2178996" y="2211010"/>
            <a:ext cx="5894204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对领导的要求是德重于才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磨砺心志的“六项精进”：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付出不亚于任何人的努力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谦虚戒骄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天天反省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                            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活着就要感谢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积善行，思利他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               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不要有感性的烦恼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28017" y="1614792"/>
            <a:ext cx="3312125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4  / </a:t>
            </a:r>
            <a:r>
              <a:rPr lang="zh-CN" altLang="en-US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第三章：磨炼灵魂，提升心志</a:t>
            </a:r>
          </a:p>
          <a:p>
            <a:endParaRPr lang="zh-CN" altLang="en-US" sz="14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内容占位符 2"/>
          <p:cNvSpPr txBox="1"/>
          <p:nvPr/>
        </p:nvSpPr>
        <p:spPr>
          <a:xfrm>
            <a:off x="3482503" y="2829394"/>
            <a:ext cx="552455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将释迦的“六波罗蜜”铭刻于心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lvl="1"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布施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持戒        精进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  <a:p>
            <a:pPr lvl="1" algn="l">
              <a:lnSpc>
                <a:spcPct val="150000"/>
              </a:lnSpc>
            </a:pP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忍辱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禅定</a:t>
            </a:r>
            <a:r>
              <a:rPr lang="en-US" altLang="zh-CN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        </a:t>
            </a:r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智慧</a:t>
            </a:r>
            <a:endParaRPr lang="en-US" altLang="zh-CN" sz="1600">
              <a:solidFill>
                <a:schemeClr val="tx2">
                  <a:lumMod val="50000"/>
                </a:schemeClr>
              </a:solidFill>
              <a:ea typeface="微软雅黑 Light" panose="020b0502040204020203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322962" y="2840476"/>
            <a:ext cx="850104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5  / </a:t>
            </a:r>
            <a:r>
              <a:rPr lang="zh-CN" altLang="en-US" sz="48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第四章：以利他心度人生</a:t>
            </a:r>
          </a:p>
          <a:p>
            <a:endParaRPr lang="zh-CN" altLang="en-US" sz="480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739302" y="1517514"/>
            <a:ext cx="2898550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5  / </a:t>
            </a:r>
            <a:r>
              <a:rPr lang="zh-CN" altLang="en-US" sz="1400" b="1" spc="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第四章：以利他心度人生</a:t>
            </a:r>
          </a:p>
          <a:p>
            <a:endParaRPr lang="zh-CN" altLang="en-US" sz="14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内容占位符 2"/>
          <p:cNvSpPr txBox="1"/>
          <p:nvPr/>
        </p:nvSpPr>
        <p:spPr>
          <a:xfrm>
            <a:off x="1676955" y="2657758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2">
                    <a:lumMod val="50000"/>
                  </a:schemeClr>
                </a:solidFill>
                <a:ea typeface="微软雅黑 Light" panose="020b0502040204020203" pitchFamily="34" charset="-122"/>
              </a:rPr>
              <a:t>私欲的追求要适度，满足于略感不足的状态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https://d.book118.com/596233155104010035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华文行楷</vt:lpstr>
      <vt:lpstr>微软雅黑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2024-09-05T05:09:09.922</cp:lastPrinted>
  <dcterms:created xsi:type="dcterms:W3CDTF">2024-09-04T21:09:09Z</dcterms:created>
  <dcterms:modified xsi:type="dcterms:W3CDTF">2024-09-04T21:09:11Z</dcterms:modified>
</cp:coreProperties>
</file>