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355.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9B7594-3279-46AF-ADC0-26D2BE667B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4F468B-A7B3-4BB6-A698-1344E276A5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889C61-1214-499A-9B3B-D90D044A42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EB6CDE-D531-4F51-97E3-92F877C5C1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CAC3F3-9D43-4EF6-9E7E-64EE1F9BFD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C5F745-C8F5-4944-8D51-6C9F590447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E1FBF6-A29C-4898-A58F-4B8B0682BE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8BD668-1AE7-4D26-9703-878C2FD635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AD017D-7D5C-4126-9534-DDB83D210E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C07959-104C-4CAA-8284-AD20943C1F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D4F5CB-2650-41E1-9888-72AC84E4F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image" Target="../media/image27.png" /><Relationship Id="rId13" Type="http://schemas.openxmlformats.org/officeDocument/2006/relationships/tags" Target="../tags/tag200.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image" Target="../media/image21.png" /><Relationship Id="rId7" Type="http://schemas.openxmlformats.org/officeDocument/2006/relationships/tags" Target="../tags/tag196.xml" /><Relationship Id="rId8" Type="http://schemas.openxmlformats.org/officeDocument/2006/relationships/image" Target="../media/image22.png" /><Relationship Id="rId9" Type="http://schemas.openxmlformats.org/officeDocument/2006/relationships/tags" Target="../tags/tag19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09.xml" /><Relationship Id="rId17" Type="http://schemas.openxmlformats.org/officeDocument/2006/relationships/tags" Target="../tags/tag210.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image" Target="../media/image21.png" /><Relationship Id="rId7" Type="http://schemas.openxmlformats.org/officeDocument/2006/relationships/tags" Target="../tags/tag203.xml" /><Relationship Id="rId8" Type="http://schemas.openxmlformats.org/officeDocument/2006/relationships/image" Target="../media/image22.png" /><Relationship Id="rId9" Type="http://schemas.openxmlformats.org/officeDocument/2006/relationships/tags" Target="../tags/tag20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image" Target="../media/image27.png" /><Relationship Id="rId13" Type="http://schemas.openxmlformats.org/officeDocument/2006/relationships/tags" Target="../tags/tag21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image" Target="../media/image21.png" /><Relationship Id="rId7" Type="http://schemas.openxmlformats.org/officeDocument/2006/relationships/tags" Target="../tags/tag213.xml" /><Relationship Id="rId8" Type="http://schemas.openxmlformats.org/officeDocument/2006/relationships/image" Target="../media/image22.png" /><Relationship Id="rId9" Type="http://schemas.openxmlformats.org/officeDocument/2006/relationships/tags" Target="../tags/tag2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image" Target="../media/image27.png" /><Relationship Id="rId13" Type="http://schemas.openxmlformats.org/officeDocument/2006/relationships/tags" Target="../tags/tag224.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image" Target="../media/image21.png" /><Relationship Id="rId7" Type="http://schemas.openxmlformats.org/officeDocument/2006/relationships/tags" Target="../tags/tag220.xml" /><Relationship Id="rId8" Type="http://schemas.openxmlformats.org/officeDocument/2006/relationships/image" Target="../media/image22.png" /><Relationship Id="rId9" Type="http://schemas.openxmlformats.org/officeDocument/2006/relationships/tags" Target="../tags/tag2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9.xml" /><Relationship Id="rId11" Type="http://schemas.openxmlformats.org/officeDocument/2006/relationships/tags" Target="../tags/tag230.xml" /><Relationship Id="rId12" Type="http://schemas.openxmlformats.org/officeDocument/2006/relationships/tags" Target="../tags/tag231.xml" /><Relationship Id="rId13" Type="http://schemas.openxmlformats.org/officeDocument/2006/relationships/tags" Target="../tags/tag232.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33.xml" /><Relationship Id="rId17" Type="http://schemas.openxmlformats.org/officeDocument/2006/relationships/tags" Target="../tags/tag234.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25.xml" /><Relationship Id="rId5" Type="http://schemas.openxmlformats.org/officeDocument/2006/relationships/tags" Target="../tags/tag226.xml" /><Relationship Id="rId6" Type="http://schemas.openxmlformats.org/officeDocument/2006/relationships/image" Target="../media/image21.png" /><Relationship Id="rId7" Type="http://schemas.openxmlformats.org/officeDocument/2006/relationships/tags" Target="../tags/tag227.xml" /><Relationship Id="rId8" Type="http://schemas.openxmlformats.org/officeDocument/2006/relationships/image" Target="../media/image22.png" /><Relationship Id="rId9" Type="http://schemas.openxmlformats.org/officeDocument/2006/relationships/tags" Target="../tags/tag22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image" Target="../media/image27.png" /><Relationship Id="rId13" Type="http://schemas.openxmlformats.org/officeDocument/2006/relationships/tags" Target="../tags/tag241.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image" Target="../media/image21.png" /><Relationship Id="rId7" Type="http://schemas.openxmlformats.org/officeDocument/2006/relationships/tags" Target="../tags/tag237.xml" /><Relationship Id="rId8" Type="http://schemas.openxmlformats.org/officeDocument/2006/relationships/image" Target="../media/image22.png" /><Relationship Id="rId9" Type="http://schemas.openxmlformats.org/officeDocument/2006/relationships/tags" Target="../tags/tag23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6.xml" /><Relationship Id="rId11" Type="http://schemas.openxmlformats.org/officeDocument/2006/relationships/tags" Target="../tags/tag247.xml" /><Relationship Id="rId12" Type="http://schemas.openxmlformats.org/officeDocument/2006/relationships/image" Target="../media/image27.png" /><Relationship Id="rId13" Type="http://schemas.openxmlformats.org/officeDocument/2006/relationships/tags" Target="../tags/tag248.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image" Target="../media/image21.png" /><Relationship Id="rId7" Type="http://schemas.openxmlformats.org/officeDocument/2006/relationships/tags" Target="../tags/tag244.xml" /><Relationship Id="rId8" Type="http://schemas.openxmlformats.org/officeDocument/2006/relationships/image" Target="../media/image22.png" /><Relationship Id="rId9" Type="http://schemas.openxmlformats.org/officeDocument/2006/relationships/tags" Target="../tags/tag24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3.xml" /><Relationship Id="rId11" Type="http://schemas.openxmlformats.org/officeDocument/2006/relationships/tags" Target="../tags/tag254.xml" /><Relationship Id="rId12" Type="http://schemas.openxmlformats.org/officeDocument/2006/relationships/tags" Target="../tags/tag255.xml" /><Relationship Id="rId13" Type="http://schemas.openxmlformats.org/officeDocument/2006/relationships/tags" Target="../tags/tag256.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57.xml" /><Relationship Id="rId17" Type="http://schemas.openxmlformats.org/officeDocument/2006/relationships/tags" Target="../tags/tag258.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49.xml" /><Relationship Id="rId5" Type="http://schemas.openxmlformats.org/officeDocument/2006/relationships/tags" Target="../tags/tag250.xml" /><Relationship Id="rId6" Type="http://schemas.openxmlformats.org/officeDocument/2006/relationships/image" Target="../media/image21.png" /><Relationship Id="rId7" Type="http://schemas.openxmlformats.org/officeDocument/2006/relationships/tags" Target="../tags/tag251.xml" /><Relationship Id="rId8" Type="http://schemas.openxmlformats.org/officeDocument/2006/relationships/image" Target="../media/image22.png" /><Relationship Id="rId9" Type="http://schemas.openxmlformats.org/officeDocument/2006/relationships/tags" Target="../tags/tag25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3.xml" /><Relationship Id="rId11" Type="http://schemas.openxmlformats.org/officeDocument/2006/relationships/tags" Target="../tags/tag264.xml" /><Relationship Id="rId12" Type="http://schemas.openxmlformats.org/officeDocument/2006/relationships/image" Target="../media/image27.png" /><Relationship Id="rId13" Type="http://schemas.openxmlformats.org/officeDocument/2006/relationships/tags" Target="../tags/tag265.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59.xml" /><Relationship Id="rId5" Type="http://schemas.openxmlformats.org/officeDocument/2006/relationships/tags" Target="../tags/tag260.xml" /><Relationship Id="rId6" Type="http://schemas.openxmlformats.org/officeDocument/2006/relationships/image" Target="../media/image21.png" /><Relationship Id="rId7" Type="http://schemas.openxmlformats.org/officeDocument/2006/relationships/tags" Target="../tags/tag261.xml" /><Relationship Id="rId8" Type="http://schemas.openxmlformats.org/officeDocument/2006/relationships/image" Target="../media/image22.png" /><Relationship Id="rId9" Type="http://schemas.openxmlformats.org/officeDocument/2006/relationships/tags" Target="../tags/tag26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0.xml" /><Relationship Id="rId11" Type="http://schemas.openxmlformats.org/officeDocument/2006/relationships/tags" Target="../tags/tag271.xml" /><Relationship Id="rId12" Type="http://schemas.openxmlformats.org/officeDocument/2006/relationships/image" Target="../media/image27.png" /><Relationship Id="rId13" Type="http://schemas.openxmlformats.org/officeDocument/2006/relationships/tags" Target="../tags/tag272.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image" Target="../media/image21.png" /><Relationship Id="rId7" Type="http://schemas.openxmlformats.org/officeDocument/2006/relationships/tags" Target="../tags/tag268.xml" /><Relationship Id="rId8" Type="http://schemas.openxmlformats.org/officeDocument/2006/relationships/image" Target="../media/image22.png" /><Relationship Id="rId9" Type="http://schemas.openxmlformats.org/officeDocument/2006/relationships/tags" Target="../tags/tag26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7.xml" /><Relationship Id="rId11" Type="http://schemas.openxmlformats.org/officeDocument/2006/relationships/tags" Target="../tags/tag278.xml" /><Relationship Id="rId12" Type="http://schemas.openxmlformats.org/officeDocument/2006/relationships/image" Target="../media/image27.png" /><Relationship Id="rId13" Type="http://schemas.openxmlformats.org/officeDocument/2006/relationships/tags" Target="../tags/tag279.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73.xml" /><Relationship Id="rId5" Type="http://schemas.openxmlformats.org/officeDocument/2006/relationships/tags" Target="../tags/tag274.xml" /><Relationship Id="rId6" Type="http://schemas.openxmlformats.org/officeDocument/2006/relationships/image" Target="../media/image21.png" /><Relationship Id="rId7" Type="http://schemas.openxmlformats.org/officeDocument/2006/relationships/tags" Target="../tags/tag275.xml" /><Relationship Id="rId8" Type="http://schemas.openxmlformats.org/officeDocument/2006/relationships/image" Target="../media/image22.png" /><Relationship Id="rId9" Type="http://schemas.openxmlformats.org/officeDocument/2006/relationships/tags" Target="../tags/tag27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4.xml" /><Relationship Id="rId11" Type="http://schemas.openxmlformats.org/officeDocument/2006/relationships/tags" Target="../tags/tag285.xml" /><Relationship Id="rId12" Type="http://schemas.openxmlformats.org/officeDocument/2006/relationships/tags" Target="../tags/tag286.xml" /><Relationship Id="rId13" Type="http://schemas.openxmlformats.org/officeDocument/2006/relationships/tags" Target="../tags/tag287.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88.xml" /><Relationship Id="rId17" Type="http://schemas.openxmlformats.org/officeDocument/2006/relationships/tags" Target="../tags/tag289.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image" Target="../media/image21.png" /><Relationship Id="rId7" Type="http://schemas.openxmlformats.org/officeDocument/2006/relationships/tags" Target="../tags/tag282.xml" /><Relationship Id="rId8" Type="http://schemas.openxmlformats.org/officeDocument/2006/relationships/image" Target="../media/image22.png" /><Relationship Id="rId9" Type="http://schemas.openxmlformats.org/officeDocument/2006/relationships/tags" Target="../tags/tag28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4.xml" /><Relationship Id="rId11" Type="http://schemas.openxmlformats.org/officeDocument/2006/relationships/tags" Target="../tags/tag295.xml" /><Relationship Id="rId12" Type="http://schemas.openxmlformats.org/officeDocument/2006/relationships/image" Target="../media/image27.png" /><Relationship Id="rId13" Type="http://schemas.openxmlformats.org/officeDocument/2006/relationships/tags" Target="../tags/tag296.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image" Target="../media/image21.png" /><Relationship Id="rId7" Type="http://schemas.openxmlformats.org/officeDocument/2006/relationships/tags" Target="../tags/tag292.xml" /><Relationship Id="rId8" Type="http://schemas.openxmlformats.org/officeDocument/2006/relationships/image" Target="../media/image22.png" /><Relationship Id="rId9" Type="http://schemas.openxmlformats.org/officeDocument/2006/relationships/tags" Target="../tags/tag29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1.xml" /><Relationship Id="rId11" Type="http://schemas.openxmlformats.org/officeDocument/2006/relationships/tags" Target="../tags/tag302.xml" /><Relationship Id="rId12" Type="http://schemas.openxmlformats.org/officeDocument/2006/relationships/tags" Target="../tags/tag303.xml" /><Relationship Id="rId13" Type="http://schemas.openxmlformats.org/officeDocument/2006/relationships/tags" Target="../tags/tag304.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05.xml" /><Relationship Id="rId17" Type="http://schemas.openxmlformats.org/officeDocument/2006/relationships/tags" Target="../tags/tag306.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297.xml" /><Relationship Id="rId5" Type="http://schemas.openxmlformats.org/officeDocument/2006/relationships/tags" Target="../tags/tag298.xml" /><Relationship Id="rId6" Type="http://schemas.openxmlformats.org/officeDocument/2006/relationships/image" Target="../media/image21.png" /><Relationship Id="rId7" Type="http://schemas.openxmlformats.org/officeDocument/2006/relationships/tags" Target="../tags/tag299.xml" /><Relationship Id="rId8" Type="http://schemas.openxmlformats.org/officeDocument/2006/relationships/image" Target="../media/image22.png" /><Relationship Id="rId9" Type="http://schemas.openxmlformats.org/officeDocument/2006/relationships/tags" Target="../tags/tag30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1.xml" /><Relationship Id="rId11" Type="http://schemas.openxmlformats.org/officeDocument/2006/relationships/tags" Target="../tags/tag312.xml" /><Relationship Id="rId12" Type="http://schemas.openxmlformats.org/officeDocument/2006/relationships/image" Target="../media/image27.png" /><Relationship Id="rId13" Type="http://schemas.openxmlformats.org/officeDocument/2006/relationships/tags" Target="../tags/tag313.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image" Target="../media/image21.png" /><Relationship Id="rId7" Type="http://schemas.openxmlformats.org/officeDocument/2006/relationships/tags" Target="../tags/tag309.xml" /><Relationship Id="rId8" Type="http://schemas.openxmlformats.org/officeDocument/2006/relationships/image" Target="../media/image22.png" /><Relationship Id="rId9" Type="http://schemas.openxmlformats.org/officeDocument/2006/relationships/tags" Target="../tags/tag31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8.xml" /><Relationship Id="rId11" Type="http://schemas.openxmlformats.org/officeDocument/2006/relationships/tags" Target="../tags/tag319.xml" /><Relationship Id="rId12" Type="http://schemas.openxmlformats.org/officeDocument/2006/relationships/tags" Target="../tags/tag320.xml" /><Relationship Id="rId13" Type="http://schemas.openxmlformats.org/officeDocument/2006/relationships/tags" Target="../tags/tag321.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22.xml" /><Relationship Id="rId17" Type="http://schemas.openxmlformats.org/officeDocument/2006/relationships/tags" Target="../tags/tag323.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image" Target="../media/image21.png" /><Relationship Id="rId7" Type="http://schemas.openxmlformats.org/officeDocument/2006/relationships/tags" Target="../tags/tag316.xml" /><Relationship Id="rId8" Type="http://schemas.openxmlformats.org/officeDocument/2006/relationships/image" Target="../media/image22.png" /><Relationship Id="rId9" Type="http://schemas.openxmlformats.org/officeDocument/2006/relationships/tags" Target="../tags/tag31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8.xml" /><Relationship Id="rId11" Type="http://schemas.openxmlformats.org/officeDocument/2006/relationships/tags" Target="../tags/tag329.xml" /><Relationship Id="rId12" Type="http://schemas.openxmlformats.org/officeDocument/2006/relationships/image" Target="../media/image27.png" /><Relationship Id="rId13" Type="http://schemas.openxmlformats.org/officeDocument/2006/relationships/tags" Target="../tags/tag330.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24.xml" /><Relationship Id="rId5" Type="http://schemas.openxmlformats.org/officeDocument/2006/relationships/tags" Target="../tags/tag325.xml" /><Relationship Id="rId6" Type="http://schemas.openxmlformats.org/officeDocument/2006/relationships/image" Target="../media/image21.png" /><Relationship Id="rId7" Type="http://schemas.openxmlformats.org/officeDocument/2006/relationships/tags" Target="../tags/tag326.xml" /><Relationship Id="rId8" Type="http://schemas.openxmlformats.org/officeDocument/2006/relationships/image" Target="../media/image22.png" /><Relationship Id="rId9" Type="http://schemas.openxmlformats.org/officeDocument/2006/relationships/tags" Target="../tags/tag32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5.xml" /><Relationship Id="rId11" Type="http://schemas.openxmlformats.org/officeDocument/2006/relationships/tags" Target="../tags/tag336.xml" /><Relationship Id="rId12" Type="http://schemas.openxmlformats.org/officeDocument/2006/relationships/tags" Target="../tags/tag337.xml" /><Relationship Id="rId13" Type="http://schemas.openxmlformats.org/officeDocument/2006/relationships/tags" Target="../tags/tag338.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39.xml" /><Relationship Id="rId17" Type="http://schemas.openxmlformats.org/officeDocument/2006/relationships/tags" Target="../tags/tag340.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image" Target="../media/image21.png" /><Relationship Id="rId7" Type="http://schemas.openxmlformats.org/officeDocument/2006/relationships/tags" Target="../tags/tag333.xml" /><Relationship Id="rId8" Type="http://schemas.openxmlformats.org/officeDocument/2006/relationships/image" Target="../media/image22.png" /><Relationship Id="rId9" Type="http://schemas.openxmlformats.org/officeDocument/2006/relationships/tags" Target="../tags/tag33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5.xml" /><Relationship Id="rId11" Type="http://schemas.openxmlformats.org/officeDocument/2006/relationships/tags" Target="../tags/tag346.xml" /><Relationship Id="rId12" Type="http://schemas.openxmlformats.org/officeDocument/2006/relationships/image" Target="../media/image27.png" /><Relationship Id="rId13" Type="http://schemas.openxmlformats.org/officeDocument/2006/relationships/tags" Target="../tags/tag347.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image" Target="../media/image21.png" /><Relationship Id="rId7" Type="http://schemas.openxmlformats.org/officeDocument/2006/relationships/tags" Target="../tags/tag343.xml" /><Relationship Id="rId8" Type="http://schemas.openxmlformats.org/officeDocument/2006/relationships/image" Target="../media/image22.png" /><Relationship Id="rId9" Type="http://schemas.openxmlformats.org/officeDocument/2006/relationships/tags" Target="../tags/tag34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2.xml" /><Relationship Id="rId11" Type="http://schemas.openxmlformats.org/officeDocument/2006/relationships/tags" Target="../tags/tag353.xml" /><Relationship Id="rId12" Type="http://schemas.openxmlformats.org/officeDocument/2006/relationships/image" Target="../media/image27.png" /><Relationship Id="rId13" Type="http://schemas.openxmlformats.org/officeDocument/2006/relationships/tags" Target="../tags/tag354.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image" Target="../media/image21.png" /><Relationship Id="rId7" Type="http://schemas.openxmlformats.org/officeDocument/2006/relationships/tags" Target="../tags/tag350.xml" /><Relationship Id="rId8" Type="http://schemas.openxmlformats.org/officeDocument/2006/relationships/image" Target="../media/image22.png" /><Relationship Id="rId9" Type="http://schemas.openxmlformats.org/officeDocument/2006/relationships/tags" Target="../tags/tag351.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623402514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从时空体三位序列上审视幼儿园课程文化的使命</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一、时间维度</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三、体维度</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二、空间维度</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17"/>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18"/>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首先，从时空体三位序列的角度来分析幼儿园课程文化的使命，我们需要以下三个维度：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一、时间维度</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一、时间维度</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时间维度指的是幼儿园课程文化在历史、现实和未来三个时间阶段中所扮演的角色。在历史阶段，幼儿园课程文化承载着传承和发展优良教育传统的使命，同时也在为推动幼儿教育的创新和进步贡献力量。在现实阶段，幼儿园课程文化应该以促进幼儿全面发展为目标，积极儿童在身体、认知、情感和社会性等方面的发展需求，为他们提供丰富、适宜的课程内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一、时间维度</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在未来阶段，幼儿园课程文化应该注重培养儿童的未来意识和探索精神，引导他们在未来的学习和生活中具备独立思考、创新实践和解决问题的能力。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二、空间维度</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二、空间维度</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空间维度指的是幼儿园课程文化在物质环境、人际环境和网络环境三个空间层次中所发挥的作用。物质环境是幼儿园课程文化的重要组成部分，包括园内建筑、设施、活动场地、教育器材等物质条件。人际环境指的是幼儿与教师、家长和其他幼儿之间的交往互动，以及在这个过程中形成的文化氛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二、空间维度</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网络环境则是指幼儿园课程文化与外部社会之间的，如利用互联网平台进行在线教育、远程交流等。幼儿园课程文化应该注重空间维度的多样性，促进不同空间之间的互动和，从而为幼儿提供更加丰富、立体的学习体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三、体维度</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三、体维度</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体维度指的是幼儿园课程文化在整体性、关联性和整合性三个角度所体现的特点。整体性指的是幼儿园课程文化应该是一个完整的有机体，各组成部分之间相互、相互依存，形成了一个有机统一的整体。关联性则是指幼儿园课程文化应该不同因素之间的关联性和相互影响，例如教育内容、教育方式与幼儿发展之间的关系，以及教师与幼儿之间的人际互动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三、体维度</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整合性则是指幼儿园课程文化应该注重不同领域之间的整合与协调，例如语言、数学、科学、艺术等不同领域之间的融合与渗透，从而为幼儿提供更加全面、系统的教育体验。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三、体维度</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综上所述，从时空体三位序列上审视幼儿园课程文化的使命，可以帮助我们更好地理解幼儿园课程文化的内涵和价值。未来展望未来的发展前景展望，我们可以继续研究和实践以下内容：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1、加强传统文化教育</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1、加强传统文化教育</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传统文化是中华民族的瑰宝，也是幼儿园教育的重要资源。我们应该加强对传统文化的传承和弘扬，通过开展各种形式的活动，让孩子们了解传统文化的内涵和价值，增强他们的文化自信和民族自豪感。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2、推广科学教育</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2、推广科学教育</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科学教育是幼儿园教育中不可或缺的一部分。我们应该积极推广科学教育，让孩子们在探究自然现象、了解科学知识的过程中培养科学思维和创新能力。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3、注重情感教育</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3、注重情感教育</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情感教育是幼儿园教育中不可或缺的一部分。我们应该注重培养孩子们的积极情感和良好心态，让他们学会表达自己的情感和需求，同时学会他人的情感和需要。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4、加强家园合作</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4、加强家园合作</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家园合作是幼儿园教育中不可或缺的一部分。我们应该加强与家长的合作与交流，通过多种形式的活动，让家长更加了解孩子的成长情况和学习需要，为孩子的健康成长提供更加全面和支持。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4、加强家园合作</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综上所述，从时空体三位序列上审视幼儿园课程文化的使命具有重要意义。通过加强对传统文化教育、科学教育、情感教育和家园合作的推广和实践，我们可以更好地发挥幼儿园课程文化的作用和价值，为孩子们的健康成长提供更加全面和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https://d.book118.com/596234025144010041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23</Slides>
  <Notes>22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汉仪旗黑-85S</vt:lpstr>
      <vt:lpstr>仿宋</vt:lpstr>
      <vt:lpstr>Calibri Light</vt:lpstr>
      <vt:lpstr>思源黑体 CN Bold</vt:lpstr>
      <vt:lpstr>Office Theme</vt:lpstr>
      <vt:lpstr>从时空体三位序列上审视幼儿园课程文化的使命</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2024-09-08T14:53:02.455</cp:lastPrinted>
  <dcterms:created xsi:type="dcterms:W3CDTF">2024-09-08T06:53:02Z</dcterms:created>
  <dcterms:modified xsi:type="dcterms:W3CDTF">2024-09-08T06:53:09Z</dcterms:modified>
</cp:coreProperties>
</file>