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1C832-09EF-4CC2-A473-FAACE48B1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280FF-D023-422C-8AA8-BCDAA363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5BF54-49EF-4E76-A970-A5D4B212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D8DD-EBC9-4231-9815-10DA00E5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4C5E5-213C-4ECF-BB0F-0CC4825BB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3D4F5-576C-41B4-BBCE-19CA52EC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34611-2B48-4AC8-B913-C9489F24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C62C3-BB64-47FC-B182-0FEE3AD9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E7FBF-D7B6-4670-8B2D-73E76761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0828E-F107-40AF-AB54-E942871B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3C323-CCE1-4B6D-B78E-088B5E66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51532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各种骨科牵引的护理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骨科牵引概述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颈椎牵引的护理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腰椎牵引的护理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下肢骨折牵引的护理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小儿骨科牵引的护理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骨科牵引概述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98" r="363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65" r="258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骨科牵引的定义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牵引可以减轻疼痛、防止肌肉痉挛、纠正关节畸形以及促进骨折愈合等。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骨科牵引是指利用力学原理，通过外部力量对骨折、脱位或软组织损伤部位进行牵引，以恢复其正常解剖结构和功能的方法。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76" b="1217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骨科牵引的目的和作用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通过牵引，使骨折部位得到适当固定，减轻疼痛，缓解肌肉痉挛。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对于关节畸形或骨折错位等情况，通过牵引可以逐渐纠正其位置。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适当的牵引可以维持骨折部位的稳定，为骨折愈合创造良好的条件。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正确的牵引护理可以预防关节僵硬、肌肉萎缩等并发症的发生。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纠正畸形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9" b="72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1" b="70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骨科牵引的分类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根据作用部位分类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可分为上肢牵引、下肢牵引和脊柱牵引等。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根据牵引方式分类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可分为皮肤牵引、骨骼牵引和颅骨牵引等。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根据牵引力量来源分类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可分为手法牵引、器械牵引和电动牵引等。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颈椎牵引的护理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08" r="295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颈椎病、颈椎骨折、颈椎脱位、颈椎间盘突出等。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颈椎严重骨质疏松、颈椎肿瘤、颈椎感染等。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颈椎牵引的适应症和禁忌症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采用枕颌牵引法，根据患者的体重和病情调整牵引重量和角度。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牵引过程中应保持患者头部、颈部和躯干在同一直线上，避免过度伸展或弯曲颈部。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颈椎牵引的方法和注意事项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保持牵引有效性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颈椎牵引的护理措施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50" r="1535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696" r="86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619" b="166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定期检查牵引绳和滑轮是否正常，确保牵引力量合适。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密切观察患者的生命体征和症状变化，如有异常及时处理。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保持患者皮肤清洁干燥，预防压疮和皮肤感染等并发症。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在医生指导下进行颈部肌肉锻炼和关节活动，促进颈椎功能恢复。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腰椎牵引的护理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https://d.book118.com/596235153200010100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2024-09-24T22:43:14.795</cp:lastPrinted>
  <dcterms:created xsi:type="dcterms:W3CDTF">2024-09-24T14:43:14Z</dcterms:created>
  <dcterms:modified xsi:type="dcterms:W3CDTF">2024-09-24T14:43:16Z</dcterms:modified>
</cp:coreProperties>
</file>