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968A1-0131-4980-A8B6-3116510DA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522D7-B432-404E-977A-1DC0A60E4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0C509-A55B-481B-BB52-073D2E0FD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3DAECC-DAD9-42BB-B963-B2ADCD75C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DFDE21-9A05-471F-B10F-492937487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9DBB4E-C3A8-4F37-B5BE-CD8ECE7FD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72E595-BF28-4CB5-9297-B3E11AF6F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74ABE-14C1-4145-8275-66CED7E5B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47B82-1BF0-4FB5-9C07-49ED64413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C4B2E-403E-49A8-862B-477608577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F6805-AAC8-4A09-B515-CB5250833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235205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某酒店薪酬体系设计方案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薪酬体系设计背景与目的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薪酬体系设计原则与方法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薪酬构成要素及比例设置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岗位评价与分级管理策略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员工晋升通道及相应薪酬调整方案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绩效考核与薪酬挂钩实施措施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薪酬体系设计背景与目的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近年来，酒店行业规模不断扩大，市场竞争日益激烈，行业增长率保持较高水平。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消费者对酒店服务的需求日益多样化、个性化，对酒店服务质量提出更高要求。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随着互联网技术的发展，酒店行业在预订、服务、营销等方面不断创新，提高运营效率。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酒店现有薪酬体系存在结构不合理、激励不足、与市场脱节等问题，亟需改革。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现有薪酬体系问题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不合理的薪酬体系可能导致优秀员工流失，影响酒店服务质量及长期发展。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人才流失风险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酒店行业市场竞争激烈，优秀的薪酬体系是吸引和留住人才的重要手段。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市场竞争压力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薪酬体系改革必要性与紧迫性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建立科学合理的薪酬体系，激发员工工作积极性，提高酒店运营效率和服务质量。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优化薪酬结构，提高员工满意度和忠诚度，降低人才流失率，提升酒店市场竞争力。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设计目标及预期成果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薪酬体系设计原则与方法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131" r="101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确保酒店内部不同职位、不同等级之间的薪酬差距合理，与各自的工作职责、工作难度、所需技能等相匹配。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参照同行业、同地区酒店的薪酬水平，确保酒店薪酬水平与市场接轨，避免人才流失。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公平性原则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外部公平性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内部公平性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定期对酒店行业及竞争对手的薪酬水平进行调研，确保酒店薪酬体系具有竞争力。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根据市场变化、酒店业绩及员工个人绩效，对薪酬进行适时调整，以保持竞争力。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50" r="15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261" b="162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激励性原则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绩效挂钩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将员工薪酬与其工作绩效紧密挂钩，优秀绩效者获得更高的薪酬回报，激发员工工作积极性。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奖金制度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设立多种奖金制度，如年终奖、季度奖、项目奖等，鼓励员工为酒店创造更多价值。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晋升机会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提供清晰的晋升通道和薪酬增长机制，让员工看到在酒店长期发展的前景。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酒店薪酬体系设计需符合国家及地方相关劳动法律法规要求，如最低工资标准、加班费、社保等。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在薪酬体系实施过程中，确保所有操作合规合法，避免出现劳动纠纷和法律风险。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合法性原则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薪酬构成要素及比例设置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根据员工岗位、工作经验、技能水平等因素确定基本工资等级。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基本工资占整体薪酬的50%-60%，确保员工基本生活保障。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比例设置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基本工资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绩效工资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设定依据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根据员工工作表现、任务完成情况、客户满意度等因素设定绩效考核标准，进而确定绩效工资。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比例设置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绩效工资占整体薪酬的20%-30%，激励员工提升工作绩效。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根据酒店经营情况、员工个人或团队贡献、特殊工作环境等因素设定奖金与津贴。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比例设置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奖金与津贴占整体薪酬的10%-15%，激发员工工作积极性及应对特殊工作环境。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设定依据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奖金与津贴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根据国家法律法规、酒店行业惯例、员工需求等因素设定福利待遇。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设定依据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福利待遇占整体薪酬的10%-15%，提升员工满意度和忠诚度。包括但不限于社会保险、住房公积金、带薪年假、员工培训、员工活动等。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比例设置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福利待遇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https://d.book118.com/596235205024010035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2024-09-04T18:37:46.394</cp:lastPrinted>
  <dcterms:created xsi:type="dcterms:W3CDTF">2024-09-04T10:37:46Z</dcterms:created>
  <dcterms:modified xsi:type="dcterms:W3CDTF">2024-09-04T10:37:48Z</dcterms:modified>
</cp:coreProperties>
</file>