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567AF-EE56-4F8E-B98B-1A72259AF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0E75B-2623-4D70-927C-FD9081614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ED54A-1709-43C8-B408-C38E213D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E8E01-241D-47FD-8706-8E7E13DCE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D958A7-6C83-455E-ADAE-121950733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DEEEC1-1220-4C08-9D07-3FB6AB48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CFA98-0AAD-4812-BE19-4DE0E02B0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CEBF3-3D24-4379-842C-9C08C7A74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51975-DC5D-47A3-8F06-43A697CD2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02276-BD6E-41FA-AB68-EEE856E60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BBE85-5723-45CD-8DDA-5354F5027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3520504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职业健康形势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职业健康防护措施与改进建议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了解当前职业健康形势及其发展趋势，为政策制定和决策提供依据。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促进职业健康领域的交流与合作，共同应对职业健康挑战。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提高全社会对职业健康的关注和重视程度，推动职业健康事业的发展。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报告将涵盖全球范围内的职业健康状况，重点关注发展中国家和工业化国家的职业健康问题。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报告将分析不同行业和职业群体的职业健康风险和挑战，包括制造业、建筑业、医疗卫生行业等。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报告将探讨职业健康领域的发展趋势和未来挑战，提出相应的政策建议和措施。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职业病种类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尘肺、职业性放射性疾病、职业中毒、物理因素所致职业病、生物因素所致职业病、职业性皮肤病、职业性眼病、职业性耳鼻喉口腔疾病、职业性肿瘤和其他职业病等。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近年来，我国职业病发病率呈上升趋势，其中尘肺病占比较大。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职业病发病主要集中在采矿、制造、建筑等行业。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职业病发病情况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工作场所危害因素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包括噪声、振动、高温、低温、辐射等。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包括病毒、细菌、真菌、寄生虫等。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包括有毒化学物质、粉尘、烟雾等。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包括工作压力、职业紧张、人际关系等。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健康影响因素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工作场所危害因素对劳动者健康产生不良影响，同时不良的生活习惯和环境污染也是影响劳动者健康的重要因素。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企业和政府应加强对劳动者的健康管理，建立健全的职业健康监护制度，提高劳动者的健康意识和自我保健能力。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部分劳动者存在不同程度的健康问题，如疲劳、失眠、焦虑等。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劳动者健康状况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职业健康法规与标准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667" r="8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《职业病分类和目录》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对职业病的种类、名称、诊断标准等进行了统一规定，为职业病的诊断和治疗提供了依据。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规定了职业病的预防、控制和消除等方面的基本制度，明确了用人单位、劳动者和政府部门的职责和权利。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《工作场所职业卫生监督管理规定》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对工作场所的职业卫生条件、职业病危害因素检测、评价和控制等方面进行了详细规定。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国家法规政策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针对不同行业和工种，制定了相应的职业卫生标准，包括工作场所职业病危害因素的限值、检测方法和控制措施等。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《职业卫生标准》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对职业病危害因素进行了分类和标识，为职业病危害因素的识别和管理提供了依据。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《职业病危害因素分类目录》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规定了职业健康检查的内容、方法、程序和要求等，为用人单位开展职业健康检查提供了指导。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《职业健康检查技术规范》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75" r="15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企业应建立完善的职业卫生管理制度，明确各级管理人员和劳动者的职责和权利，确保工作场所的职业卫生条件符合法规和标准要求。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职业病危害因素监测制度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企业应定期对工作场所的职业病危害因素进行检测和评价，及时发现和控制职业病危害因素。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职业健康检查制度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企业应按照法规和标准要求，组织劳动者进行职业健康检查，及时发现和处理职业病和疑似职业病病例。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https://d.book118.com/596235205045010055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2024-09-22T18:19:07.587</cp:lastPrinted>
  <dcterms:created xsi:type="dcterms:W3CDTF">2024-09-22T10:19:07Z</dcterms:created>
  <dcterms:modified xsi:type="dcterms:W3CDTF">2024-09-22T10:19:09Z</dcterms:modified>
</cp:coreProperties>
</file>