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A86515-BC66-4565-80B9-E90B8B3E09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B5737E-0E2C-473A-8D27-41DE4E6871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1DC0CD-DBD4-47E7-9CD9-3E1743860E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F5BA2C-6BC3-43C0-B284-E51113568A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11CEDFC-884C-4216-8DD2-0259513A1E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F40CA52-CBC9-4155-BEAC-9545E3DBAD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F88CA43-DFE4-4ED8-8B2F-9655218043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CA8C1C-15CD-4B25-883F-3FC210319C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7AC65D-89A5-495A-A436-7AF8F3FB13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85EAD6-F83C-4D5D-BBC3-041D899962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242993-17FA-4FF0-A5B9-3D98190CA2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342682" y="1846430"/>
            <a:ext cx="5506636" cy="1200329"/>
          </a:xfrm>
        </p:spPr>
        <p:txBody>
          <a:bodyPr wrap="none" anchor="t">
            <a:spAutoFit/>
          </a:bodyPr>
          <a:lstStyle>
            <a:lvl1pPr algn="ctr">
              <a:defRPr sz="8000" b="1" i="0" spc="30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022629" y="3142768"/>
            <a:ext cx="2146742" cy="286232"/>
          </a:xfrm>
        </p:spPr>
        <p:txBody>
          <a:bodyPr wrap="none">
            <a:spAutoFit/>
          </a:bodyPr>
          <a:lstStyle>
            <a:lvl1pPr marL="0" indent="0" algn="ctr">
              <a:buNone/>
              <a:defRPr sz="1400" b="0" i="0" spc="300">
                <a:solidFill>
                  <a:schemeClr val="tx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009803" y="1270290"/>
            <a:ext cx="2172390" cy="480131"/>
          </a:xfrm>
        </p:spPr>
        <p:txBody>
          <a:bodyPr wrap="none" anchor="b">
            <a:spAutoFit/>
          </a:bodyPr>
          <a:lstStyle>
            <a:lvl1pPr marL="0" indent="0" algn="ctr">
              <a:buNone/>
              <a:defRPr sz="2800" b="1" i="0" spc="30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bg>
      <p:bgPr>
        <a:solidFill>
          <a:schemeClr val="bg1"/>
        </a:solidFill>
        <a:effectLst/>
      </p:bgPr>
    </p:bg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solidFill>
          <a:schemeClr val="bg1"/>
        </a:soli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bg1">
                <a:alpha val="60000"/>
                <a:lumMod val="95000"/>
                <a:lumOff val="5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rcRect t="31862" b="18138"/>
          <a:stretch>
            <a:fillRect/>
          </a:stretch>
        </p:blipFill>
        <p:spPr>
          <a:xfrm flipH="1">
            <a:off x="0" y="-1"/>
            <a:ext cx="12192000" cy="3429001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>
                  <a:lumMod val="95000"/>
                  <a:lumOff val="5000"/>
                </a:schemeClr>
              </a:gs>
              <a:gs pos="100000">
                <a:schemeClr val="bg1">
                  <a:alpha val="60000"/>
                  <a:lumMod val="95000"/>
                  <a:lumOff val="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solidFill>
          <a:schemeClr val="bg1"/>
        </a:solidFill>
        <a:effectLst/>
      </p:bgPr>
    </p:bg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pic>
        <p:nvPicPr>
          <p:cNvPr id="24" name="图片 1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5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8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96242102033010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新公司组织管理体系建设方案\n## 1.新公司组织管理体系建设的重要性及目标\n### 1.1新公司组织管理体系建设的重要性\n### 1.2新公司组织管理体系建设的目标\n### 1.3新公司组织管理体系建设的影响因素\n## 2.新公司组织管理体系建设的基本原则和方法\n### 2.1新公司组织管理体系建设的基本原则\n### 2.2新公司组织管理体系建设的方法\n### 2.3新公司组织管理体系建设的实施步骤\n## 3.新公司组织管理体系建设的核心内容\n### 3.1新公司组织结构设计与优化\n### 3.2新公司岗位体系与职责划分\n### 3.3新公司绩效管理体系建设\n## 4.新公司组织管理体系建设的实施与监控\n### 4.1新公司组织管理体系建设的实施策略\n### 4.2新公司组织管理体系建设的监控与评估\n### 4.3新公司组织管理体系建设的调整与优化\n## 5.新公司组织管理体系建设的人力资源支持\n### 5.1新公司人力资源规划与招聘\n### 5.2新公司培训与员工发展\n### 5.3新公司薪酬与福利管理\n## 6.新公司组织管理体系建设的成功案例与启示\n### 6.1新公司组织管理体系建设的成功案例\n### 6.2新公司组织管理体系建设的经验与教训\n### 6.3新公司组织管理体系建设的未来展望\n&quot;,&quot;templateId&quot;:&quot;gmkecq1xcbgpbesf4w4jrcmz4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46865" y="1846430"/>
            <a:ext cx="11518900" cy="914400"/>
          </a:xfrm>
        </p:spPr>
        <p:txBody>
          <a:bodyPr vert="horz" wrap="square" lIns="91440" tIns="45720" rIns="91440" bIns="45720" anchor="t">
            <a:normAutofit/>
          </a:bodyPr>
          <a:lstStyle/>
          <a:p>
            <a:pPr>
              <a:buNone/>
            </a:pPr>
            <a:r>
              <a:rPr lang="zh-CN" sz="6000"/>
              <a:t>新公司组织管理体系建设方案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2660648" y="1270290"/>
            <a:ext cx="6870700" cy="482600"/>
          </a:xfrm>
        </p:spPr>
        <p:txBody>
          <a:bodyPr/>
          <a:lstStyle/>
          <a:p>
            <a:r>
              <a:rPr lang="en-US"/>
              <a:t> </a:t>
            </a:r>
            <a:endParaRPr lang="zh-CN" b="1"/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1840"/>
            <a:ext cx="1844479" cy="33509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latin typeface="+mn-lt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effectLst/>
              </a:rPr>
              <a:t> </a:t>
            </a:r>
            <a:endParaRPr kumimoji="1" lang="en-US" altLang="zh-CN" spc="8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5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01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6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新公司组织管理体系建设的重要性及目标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16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17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218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21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明确各部门职责，减少工作重复和冲突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优化组织结构，提高资源利用率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引入绩效管理体系，激发员工积极性</a:t>
                </a:r>
                <a:endParaRPr/>
              </a:p>
            </p:txBody>
          </p:sp>
          <p:sp>
            <p:nvSpPr>
              <p:cNvPr id="22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提高公司运营效率</a:t>
                </a:r>
                <a:endParaRPr/>
              </a:p>
            </p:txBody>
          </p:sp>
        </p:grpSp>
        <p:grpSp>
          <p:nvGrpSpPr>
            <p:cNvPr id="221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2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建立完善的管理体系，提升公司形象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优化人力资源配置，提高员工绩效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持续改进管理体系，适应市场变化</a:t>
                </a:r>
                <a:endParaRPr/>
              </a:p>
            </p:txBody>
          </p:sp>
          <p:sp>
            <p:nvSpPr>
              <p:cNvPr id="223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增强公司竞争力</a:t>
                </a:r>
                <a:endParaRPr/>
              </a:p>
            </p:txBody>
          </p:sp>
        </p:grpSp>
        <p:grpSp>
          <p:nvGrpSpPr>
            <p:cNvPr id="224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25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建立健全的管理制度，规范公司运营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培养一批优秀的管理人才，为公司发展提供人力保障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形成良好的企业文化，提高员工凝聚力</a:t>
                </a:r>
                <a:endParaRPr/>
              </a:p>
            </p:txBody>
          </p:sp>
          <p:sp>
            <p:nvSpPr>
              <p:cNvPr id="226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保障公司持续发展</a:t>
                </a:r>
                <a:endParaRPr/>
              </a:p>
            </p:txBody>
          </p:sp>
        </p:grpSp>
      </p:grpSp>
      <p:pic>
        <p:nvPicPr>
          <p:cNvPr id="227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28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29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30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3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新公司组织管理体系建设的重要性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新公司组织管理体系建设的目标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3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235" name="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236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设计合理的组织结构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明确各部门职责，提高工作效率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简化管理层次，降低管理成本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适应公司发展战略，提高市场响应速度</a:t>
                </a:r>
                <a:endParaRPr/>
              </a:p>
            </p:txBody>
          </p:sp>
          <p:pic>
            <p:nvPicPr>
              <p:cNvPr id="23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40" name="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241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建立完善的岗位体系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明确各岗位职责，提高工作效果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设定合理的薪酬福利，吸引和留住人才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提供良好的职业发展通道，激发员工潜力</a:t>
                </a:r>
                <a:endParaRPr/>
              </a:p>
            </p:txBody>
          </p:sp>
          <p:pic>
            <p:nvPicPr>
              <p:cNvPr id="24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45" name="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246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构建有效的绩效管理体系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设定明确的绩效目标，激励员工努力达成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建立公正的考核机制，确保绩效公平合理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定期进行绩效反馈与沟通，促进员工成长</a:t>
                </a:r>
                <a:endParaRPr/>
              </a:p>
            </p:txBody>
          </p:sp>
          <p:pic>
            <p:nvPicPr>
              <p:cNvPr id="24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1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252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253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254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组织管理体系建设应与公司战略和目标保持一致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为实现公司战略提供有力的组织保障</a:t>
                </a:r>
                <a:endParaRPr/>
              </a:p>
            </p:txBody>
          </p:sp>
          <p:sp>
            <p:nvSpPr>
              <p:cNvPr id="25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公司战略与目标</a:t>
                </a:r>
                <a:endParaRPr/>
              </a:p>
            </p:txBody>
          </p:sp>
        </p:grpSp>
        <p:grpSp>
          <p:nvGrpSpPr>
            <p:cNvPr id="257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258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根据行业特点和市场环境调整组织管理体系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适应外部环境变化，提高公司竞争力</a:t>
                </a:r>
                <a:endParaRPr/>
              </a:p>
            </p:txBody>
          </p:sp>
          <p:sp>
            <p:nvSpPr>
              <p:cNvPr id="259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行业特点与市场环境</a:t>
                </a:r>
                <a:endParaRPr/>
              </a:p>
            </p:txBody>
          </p:sp>
          <p:sp>
            <p:nvSpPr>
              <p:cNvPr id="260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61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262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结合公司文化，塑造有特色的管理体系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考虑员工特点，制定合适的人力资源政策</a:t>
                </a:r>
                <a:endParaRPr/>
              </a:p>
            </p:txBody>
          </p:sp>
          <p:sp>
            <p:nvSpPr>
              <p:cNvPr id="263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公司文化与员工特点</a:t>
                </a:r>
                <a:endParaRPr/>
              </a:p>
            </p:txBody>
          </p:sp>
          <p:sp>
            <p:nvSpPr>
              <p:cNvPr id="264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6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新公司组织管理体系建设的影响因素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67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02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68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新公司组织管理体系建设的基本原则和方法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70" name="AutoShape 2"/>
          <p:cNvSpPr/>
          <p:nvPr/>
        </p:nvSpPr>
        <p:spPr>
          <a:xfrm>
            <a:off x="3470003" y="1095611"/>
            <a:ext cx="5251994" cy="5251994"/>
          </a:xfrm>
          <a:prstGeom prst="ellipse">
            <a:avLst/>
          </a:prstGeom>
          <a:gradFill>
            <a:gsLst>
              <a:gs pos="0">
                <a:schemeClr val="accent2">
                  <a:alpha val="40000"/>
                  <a:lumMod val="60000"/>
                  <a:lumOff val="40000"/>
                </a:schemeClr>
              </a:gs>
              <a:gs pos="100000">
                <a:schemeClr val="accent2">
                  <a:alpha val="40000"/>
                </a:schemeClr>
              </a:gs>
            </a:gsLst>
            <a:lin ang="0"/>
          </a:gra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71" name="AutoShape 3"/>
          <p:cNvSpPr/>
          <p:nvPr/>
        </p:nvSpPr>
        <p:spPr>
          <a:xfrm>
            <a:off x="3637982" y="1263590"/>
            <a:ext cx="4916037" cy="4916037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72" name="AutoShape 4"/>
          <p:cNvSpPr/>
          <p:nvPr/>
        </p:nvSpPr>
        <p:spPr>
          <a:xfrm>
            <a:off x="4282803" y="1908411"/>
            <a:ext cx="3626394" cy="36263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273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796012" y="2421620"/>
            <a:ext cx="2599976" cy="2599976"/>
          </a:xfrm>
          <a:prstGeom prst="ellipse">
            <a:avLst/>
          </a:prstGeom>
        </p:spPr>
      </p:pic>
      <p:grpSp>
        <p:nvGrpSpPr>
          <p:cNvPr id="274" name="Group 80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9110" y="1063099"/>
            <a:ext cx="11020552" cy="5284506"/>
            <a:chOff x="539110" y="1063099"/>
            <a:chExt cx="11020552" cy="5284506"/>
          </a:xfrm>
        </p:grpSpPr>
        <p:grpSp>
          <p:nvGrpSpPr>
            <p:cNvPr id="275" name="Group 808"/>
            <p:cNvGrpSpPr/>
            <p:nvPr/>
          </p:nvGrpSpPr>
          <p:grpSpPr>
            <a:xfrm>
              <a:off x="9146662" y="1063099"/>
              <a:ext cx="2413000" cy="2767131"/>
              <a:chOff x="9146662" y="1063099"/>
              <a:chExt cx="2413000" cy="2767131"/>
            </a:xfrm>
          </p:grpSpPr>
          <p:sp>
            <p:nvSpPr>
              <p:cNvPr id="276" name="TextBox 1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1612351"/>
                <a:ext cx="2228850" cy="221787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组织管理体系建设应与公司战略保持一致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为实现公司战略提供有力的组织保障</a:t>
                </a:r>
                <a:endParaRPr/>
              </a:p>
            </p:txBody>
          </p:sp>
          <p:sp>
            <p:nvSpPr>
              <p:cNvPr id="277" name="TextBox 1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1063099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以战略为导向</a:t>
                </a:r>
                <a:endParaRPr/>
              </a:p>
            </p:txBody>
          </p:sp>
        </p:grpSp>
        <p:grpSp>
          <p:nvGrpSpPr>
            <p:cNvPr id="278" name="Group 811"/>
            <p:cNvGrpSpPr/>
            <p:nvPr/>
          </p:nvGrpSpPr>
          <p:grpSpPr>
            <a:xfrm>
              <a:off x="9146662" y="3977215"/>
              <a:ext cx="2413000" cy="2370390"/>
              <a:chOff x="9146662" y="3977216"/>
              <a:chExt cx="2413000" cy="2370390"/>
            </a:xfrm>
          </p:grpSpPr>
          <p:sp>
            <p:nvSpPr>
              <p:cNvPr id="279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397721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以人为本</a:t>
                </a:r>
                <a:endParaRPr/>
              </a:p>
            </p:txBody>
          </p:sp>
          <p:sp>
            <p:nvSpPr>
              <p:cNvPr id="280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4535997"/>
                <a:ext cx="2228850" cy="18116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关注员工需求，提供良好的工作环境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激发员工潜力，提高员工绩效</a:t>
                </a:r>
                <a:endParaRPr/>
              </a:p>
            </p:txBody>
          </p:sp>
        </p:grpSp>
        <p:grpSp>
          <p:nvGrpSpPr>
            <p:cNvPr id="281" name="Group 814"/>
            <p:cNvGrpSpPr/>
            <p:nvPr/>
          </p:nvGrpSpPr>
          <p:grpSpPr>
            <a:xfrm>
              <a:off x="539110" y="3172356"/>
              <a:ext cx="2413000" cy="2333785"/>
              <a:chOff x="539110" y="3172356"/>
              <a:chExt cx="2413000" cy="2333785"/>
            </a:xfrm>
          </p:grpSpPr>
          <p:sp>
            <p:nvSpPr>
              <p:cNvPr id="282" name="TextBox 12" descr="{&quot;isTemplate&quot;:true,&quot;type&quot;:&quot;title&quot;,&quot;canOmit&quot;:false,&quot;range&quot;:0}"/>
              <p:cNvSpPr txBox="1"/>
              <p:nvPr/>
            </p:nvSpPr>
            <p:spPr>
              <a:xfrm>
                <a:off x="539110" y="317235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持续改进</a:t>
                </a:r>
                <a:endParaRPr/>
              </a:p>
            </p:txBody>
          </p:sp>
          <p:sp>
            <p:nvSpPr>
              <p:cNvPr id="283" name="TextBox 1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39110" y="3796745"/>
                <a:ext cx="2228850" cy="1709396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建立健全的管理制度，规范公司运营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根据市场和公司发展持续改进管理体系</a:t>
                </a:r>
                <a:endParaRPr/>
              </a:p>
            </p:txBody>
          </p:sp>
        </p:grpSp>
      </p:grpSp>
      <p:sp>
        <p:nvSpPr>
          <p:cNvPr id="28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57910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新公司组织管理体系建设的基本原则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85" name="椭圆 3"/>
          <p:cNvSpPr>
            <a:spLocks noChangeAspect="1"/>
          </p:cNvSpPr>
          <p:nvPr/>
        </p:nvSpPr>
        <p:spPr>
          <a:xfrm>
            <a:off x="3148274" y="2946731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86" name="椭圆 4"/>
          <p:cNvSpPr>
            <a:spLocks noChangeAspect="1"/>
          </p:cNvSpPr>
          <p:nvPr/>
        </p:nvSpPr>
        <p:spPr>
          <a:xfrm>
            <a:off x="7820653" y="4589596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87" name="椭圆 7"/>
          <p:cNvSpPr>
            <a:spLocks noChangeAspect="1"/>
          </p:cNvSpPr>
          <p:nvPr/>
        </p:nvSpPr>
        <p:spPr>
          <a:xfrm>
            <a:off x="7556197" y="1484021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8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8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90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91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借鉴行业最佳实践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学习同行业优秀企业的组织管理体系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结合公司实际情况进行改进和优化</a:t>
                </a:r>
                <a:endParaRPr/>
              </a:p>
            </p:txBody>
          </p:sp>
          <p:pic>
            <p:nvPicPr>
              <p:cNvPr id="29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95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96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结合公司特点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充分考虑公司战略、文化、员工特点等因素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建立具有公司特色的组织管理体系</a:t>
                </a:r>
                <a:endParaRPr/>
              </a:p>
            </p:txBody>
          </p:sp>
          <p:pic>
            <p:nvPicPr>
              <p:cNvPr id="299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300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301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分阶段实施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制定详细的实施计划，分阶段推进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确保组织管理体系建设的顺利进行</a:t>
                </a:r>
                <a:endParaRPr/>
              </a:p>
            </p:txBody>
          </p:sp>
          <p:pic>
            <p:nvPicPr>
              <p:cNvPr id="304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30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新公司组织管理体系建设的方法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06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30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54468" y="2709000"/>
            <a:ext cx="11083064" cy="3197404"/>
            <a:chOff x="554468" y="2709000"/>
            <a:chExt cx="11083064" cy="3197404"/>
          </a:xfrm>
        </p:grpSpPr>
        <p:grpSp>
          <p:nvGrpSpPr>
            <p:cNvPr id="308" name=""/>
            <p:cNvGrpSpPr/>
            <p:nvPr/>
          </p:nvGrpSpPr>
          <p:grpSpPr>
            <a:xfrm>
              <a:off x="554470" y="2713804"/>
              <a:ext cx="5400000" cy="1440000"/>
              <a:chOff x="554470" y="2713804"/>
              <a:chExt cx="5400000" cy="1440000"/>
            </a:xfrm>
          </p:grpSpPr>
          <p:sp>
            <p:nvSpPr>
              <p:cNvPr id="309" name="Tencent"/>
              <p:cNvSpPr/>
              <p:nvPr/>
            </p:nvSpPr>
            <p:spPr>
              <a:xfrm>
                <a:off x="554470" y="27138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2210504" y="28398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制定组织管理体系建设方案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2210505" y="32787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明确建设目标、原则和方法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制定详细的实施计划和时间表</a:t>
                </a:r>
                <a:endParaRPr/>
              </a:p>
            </p:txBody>
          </p:sp>
          <p:pic>
            <p:nvPicPr>
              <p:cNvPr id="312" name="图片 7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554470" y="2713805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313" name=""/>
            <p:cNvGrpSpPr/>
            <p:nvPr/>
          </p:nvGrpSpPr>
          <p:grpSpPr>
            <a:xfrm>
              <a:off x="6237532" y="2709000"/>
              <a:ext cx="5400000" cy="1444804"/>
              <a:chOff x="6237532" y="2709000"/>
              <a:chExt cx="5400000" cy="1444804"/>
            </a:xfrm>
          </p:grpSpPr>
          <p:sp>
            <p:nvSpPr>
              <p:cNvPr id="314" name="Tencent"/>
              <p:cNvSpPr/>
              <p:nvPr/>
            </p:nvSpPr>
            <p:spPr>
              <a:xfrm>
                <a:off x="6237532" y="27138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93566" y="28398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培训与宣传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93567" y="32787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对员工进行组织管理体系培训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提高员工对管理体系的认识和接受度</a:t>
                </a:r>
                <a:endParaRPr/>
              </a:p>
            </p:txBody>
          </p:sp>
          <p:pic>
            <p:nvPicPr>
              <p:cNvPr id="317" name="图片 8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6237532" y="2709000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318" name=""/>
            <p:cNvGrpSpPr/>
            <p:nvPr/>
          </p:nvGrpSpPr>
          <p:grpSpPr>
            <a:xfrm>
              <a:off x="554468" y="4466404"/>
              <a:ext cx="5400002" cy="1440000"/>
              <a:chOff x="554468" y="4466404"/>
              <a:chExt cx="5400002" cy="1440000"/>
            </a:xfrm>
          </p:grpSpPr>
          <p:sp>
            <p:nvSpPr>
              <p:cNvPr id="319" name="Tencent"/>
              <p:cNvSpPr/>
              <p:nvPr/>
            </p:nvSpPr>
            <p:spPr>
              <a:xfrm>
                <a:off x="554470" y="44664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2210504" y="45924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实施与监控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2210505" y="50313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按照实施计划推进组织管理体系建设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监控实施过程，确保体系建设顺利进行</a:t>
                </a:r>
                <a:endParaRPr/>
              </a:p>
            </p:txBody>
          </p:sp>
          <p:pic>
            <p:nvPicPr>
              <p:cNvPr id="322" name="图片 9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554468" y="446640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323" name=""/>
            <p:cNvGrpSpPr/>
            <p:nvPr/>
          </p:nvGrpSpPr>
          <p:grpSpPr>
            <a:xfrm>
              <a:off x="6237530" y="4461599"/>
              <a:ext cx="5400002" cy="1444805"/>
              <a:chOff x="6237530" y="4461599"/>
              <a:chExt cx="5400002" cy="1444805"/>
            </a:xfrm>
          </p:grpSpPr>
          <p:sp>
            <p:nvSpPr>
              <p:cNvPr id="324" name="Tencent"/>
              <p:cNvSpPr/>
              <p:nvPr/>
            </p:nvSpPr>
            <p:spPr>
              <a:xfrm>
                <a:off x="6237532" y="44664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93566" y="45924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评估与优化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93567" y="50313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对组织管理体系进行评估和优化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持续改进管理体系，提高公司竞争力</a:t>
                </a:r>
                <a:endParaRPr/>
              </a:p>
            </p:txBody>
          </p:sp>
          <p:pic>
            <p:nvPicPr>
              <p:cNvPr id="327" name="图片 10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5"/>
              <a:srcRect l="21874" r="21874"/>
              <a:stretch>
                <a:fillRect/>
              </a:stretch>
            </p:blipFill>
            <p:spPr>
              <a:xfrm>
                <a:off x="6237530" y="4461599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32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977136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新公司组织管理体系建设的实施步骤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03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新公司组织管理体系建设的核心内容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设计合理的组织结构</a:t>
                </a:r>
                <a:endParaRPr/>
              </a:p>
            </p:txBody>
          </p:sp>
          <p:sp>
            <p:nvSpPr>
              <p:cNvPr id="1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明确各部门职责，提高工作效率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简化管理层次，降低管理成本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适应公司发展战略，提高市场响应速度</a:t>
                </a:r>
                <a:endParaRPr/>
              </a:p>
            </p:txBody>
          </p:sp>
          <p:sp>
            <p:nvSpPr>
              <p:cNvPr id="1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优化组织结构</a:t>
                </a:r>
                <a:endParaRPr/>
              </a:p>
            </p:txBody>
          </p:sp>
          <p:sp>
            <p:nvSpPr>
              <p:cNvPr id="2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根据公司发展和市场变化调整组织结构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提高资源利用率和运营效率</a:t>
                </a:r>
                <a:endParaRPr/>
              </a:p>
            </p:txBody>
          </p:sp>
          <p:sp>
            <p:nvSpPr>
              <p:cNvPr id="2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新公司组织结构设计与优化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新公司岗位体系与职责划分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0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建立完善的岗位体系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明确各岗位职责，提高工作效果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设定合理的薪酬福利，吸引和留住人才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提供良好的职业发展通道，激发员工潜力</a:t>
                </a:r>
                <a:endParaRPr/>
              </a:p>
            </p:txBody>
          </p:sp>
          <p:pic>
            <p:nvPicPr>
              <p:cNvPr id="3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5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职责划分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根据组织结构和工作流程进行职责划分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确保各部门和岗位的工作协调和高效</a:t>
                </a:r>
                <a:endParaRPr/>
              </a:p>
            </p:txBody>
          </p:sp>
          <p:pic>
            <p:nvPicPr>
              <p:cNvPr id="3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41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42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43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设定明确的绩效目标</a:t>
                </a:r>
                <a:endParaRPr/>
              </a:p>
            </p:txBody>
          </p:sp>
          <p:sp>
            <p:nvSpPr>
              <p:cNvPr id="44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激励员工努力达成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为公司战略目标提供人力资源保障</a:t>
                </a:r>
                <a:endParaRPr/>
              </a:p>
            </p:txBody>
          </p:sp>
        </p:grpSp>
        <p:grpSp>
          <p:nvGrpSpPr>
            <p:cNvPr id="45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46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建立公正的考核机制</a:t>
                </a:r>
                <a:endParaRPr/>
              </a:p>
            </p:txBody>
          </p:sp>
          <p:sp>
            <p:nvSpPr>
              <p:cNvPr id="47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确保绩效公平合理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促进员工成长和公司发展</a:t>
                </a:r>
                <a:endParaRPr/>
              </a:p>
            </p:txBody>
          </p:sp>
        </p:grpSp>
        <p:grpSp>
          <p:nvGrpSpPr>
            <p:cNvPr id="48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49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定期进行绩效反馈与沟通</a:t>
                </a:r>
                <a:endParaRPr/>
              </a:p>
            </p:txBody>
          </p:sp>
          <p:sp>
            <p:nvSpPr>
              <p:cNvPr id="5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促进员工与管理层的沟通与合作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提高员工满意度和工作积极性</a:t>
                </a:r>
                <a:endParaRPr/>
              </a:p>
            </p:txBody>
          </p:sp>
        </p:grpSp>
      </p:grpSp>
      <p:pic>
        <p:nvPicPr>
          <p:cNvPr id="51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5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新公司绩效管理体系建设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53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54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55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https://d.book118.com/596242102033010054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darkgold">
      <a:dk1>
        <a:srgbClr val="FEFFFF"/>
      </a:dk1>
      <a:lt1>
        <a:srgbClr val="000000"/>
      </a:lt1>
      <a:dk2>
        <a:srgbClr val="FDF5E1"/>
      </a:dk2>
      <a:lt2>
        <a:srgbClr val="160908"/>
      </a:lt2>
      <a:accent1>
        <a:srgbClr val="FEB74E"/>
      </a:accent1>
      <a:accent2>
        <a:srgbClr val="FB7F3D"/>
      </a:accent2>
      <a:accent3>
        <a:srgbClr val="E15C3D"/>
      </a:accent3>
      <a:accent4>
        <a:srgbClr val="9F463B"/>
      </a:accent4>
      <a:accent5>
        <a:srgbClr val="515865"/>
      </a:accent5>
      <a:accent6>
        <a:srgbClr val="333A46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新公司组织管理体系建设方案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2024-09-21T05:10:21.667</cp:lastPrinted>
  <dcterms:created xsi:type="dcterms:W3CDTF">2024-09-20T21:10:21Z</dcterms:created>
  <dcterms:modified xsi:type="dcterms:W3CDTF">2024-09-20T21:10:23Z</dcterms:modified>
</cp:coreProperties>
</file>