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0546A-2CC1-4B50-8E8C-FC0729FA9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67B3B-AF9B-402C-814B-D2C49598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B2683-85E3-4A13-834B-B55348434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BDF43-220C-4736-BE29-70D490AAD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3555B5-936A-4BE1-8E4B-769C8C84C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E255FB-E2EE-4738-B747-9465CA9B9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A9824D-F3D7-4469-A3B4-B0EEE869A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0B3BC-9476-47C2-8DE2-FD08B484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FC5F0-6AF8-4E0B-A4DA-AB6DE59F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F0B06-8DEF-4CD1-89D9-A79374E9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26302-F29A-4E20-AD0B-5F0C4D541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431430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平安医院一体化管理平台建设方案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质量保障措施及风险评估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平安医院现状及需求分析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信息化水平不足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当前平安医院在信息化方面存在诸多不足，如系统分散、数据不共享、流程不顺畅等。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医疗服务质量提升需求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医院需要提高医疗服务质量，实现以患者为中心的服务理念。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管理效率提升需求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医院管理层需要加强对医院各项工作的监管，提高管理效率。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通过一体化管理平台建设，整合医院内部各个系统，实现数据的共享和流程的顺畅。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实现医院信息化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通过平台对患者就诊流程进行优化，提高医疗服务效率和质量。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通过平台对医院各项工作进行实时监控和数据分析，为管理层提供决策支持。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一体化管理平台建设意义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目标：构建一体化、智能化的医院管理平台，实现医院内部各项工作的全面管理和优化。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实现医院内部各个系统的无缝对接和数据共享；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提高医院管理效率，降低运营成本；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为医院管理层提供全面、准确的数据分析和决策支持。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优化患者就诊流程，提高医疗服务效率和质量；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总体架构设计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选用高性能、高可用性、易扩展的服务器，如刀片服务器或机架式服务器，确保系统稳定运行。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采用高速、高带宽、低延时的网络设备，如交换机、路由器等，保障数据传输速度和稳定性。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选用大容量、高性能、高可靠性的存储设备，如SAN、NAS等，确保数据安全存储和高效访问。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选用稳定、安全、易维护的操作系统，如Linux或Windows Server，提供系统运行基础。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选用高性能、高可用性、易扩展的数据库系统，如Oracle、MySQL等，确保数据存储和处理效率。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采用模块化、微服务化的设计思想，构建可扩展、易维护的应用系统，实现医院各项业务功能。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软件系统架构规划与设计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选用分布式存储技术，如Hadoop、HDFS等，实现数据的高效存储和访问。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采用大数据处理技术，如Spark、Flink等，实现数据的实时处理和分析。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465" r="2646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选用高速、安全的数据传输技术，如SSL/TLS加密传输、VPN等，确保数据传输的安全性和稳定性。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数据存储、处理及传输技术选型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功能模块划分与实现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24" r="250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预约挂号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在线咨询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报告查询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患者服务模块功能介绍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患者可通过平台在线预约挂号，选择医生和时间段，减少现场等待时间。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患者可通过平台查询自己的检查、检验结果，及时了解病情。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患者可通过平台与医生进行在线沟通，咨询病情和诊疗建议。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平台提供患者健康管理功能，包括健康档案、健康计划、健康提醒等。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医生可在平台上创建、编辑、查看患者电子病历，实现病历信息的数字化管理。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医生可在平台上开具医嘱，包括药品、检查、治疗等，实现医嘱的规范化管理。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平台支持医生之间进行远程会诊，提高诊疗效率和准确性。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移动查房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医生可使用移动设备在平台上进行查房，实时了解患者病情和诊疗情况。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运营管理模块功能介绍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平台提供医院员工信息管理、考勤管理、薪资管理等功能。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平台提供医院财务报表生成、财务分析等功能，帮助医院实现财务透明化、规范化管理。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物资管理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平台支持医院物资入库、出库、盘点等全流程管理，确保物资供应及时、准确。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平台支持医院内部协同办公，包括任务分配、进度跟踪、文档共享等。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平台可采集医院各类业务数据，并进行清洗、整合和标准化处理。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平台提供丰富的数据可视化工具，帮助医院管理者直观了解医院运营情况。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平台支持对医院业务数据进行多维度分析，挖掘潜在问题和改进空间。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平台可根据数据分析结果，为医院管理者提供针对性的决策建议和改进措施。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数据分析与决策支持模块功能介绍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技术实现方案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https://d.book118.com/596243143013010045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2024-09-13T17:47:59.427</cp:lastPrinted>
  <dcterms:created xsi:type="dcterms:W3CDTF">2024-09-13T09:47:59Z</dcterms:created>
  <dcterms:modified xsi:type="dcterms:W3CDTF">2024-09-13T09:48:01Z</dcterms:modified>
</cp:coreProperties>
</file>