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72C5D-DAD3-484C-BC4F-3C7A323A7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E2D16-742B-4F5D-BF96-EA1A1791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2077-519A-4A94-AE34-8CBE123D6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7546D-06D2-4AE5-AD20-2D128DC8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269755-A791-4C3D-8DB1-FADD6B16B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5252B2-3160-4823-9F1C-8C8A8D02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37A2F-42D5-4BC1-89B5-FF9D6DE3B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4A22A-E3B9-4AB6-9F17-EDD2C0299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132A1-2E56-4292-8B47-250962778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FF352-AF9A-4A88-BF80-1D1A6706C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5A150-C0BC-4BEB-B179-AAA0E18E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12004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农村电商与智能农业的融合发展模式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农村电商与智能农业的融合发展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农村电商与智能农业融合发展的挑战与对策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04" r="271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37" r="1753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农村电商的崛起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随着互联网和移动设备的普及，农村电商逐渐成为中国农村地区重要的经济发展模式，为农民提供了更广阔的市场和更多的销售渠道。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智能农业的发展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智能农业通过应用先进的科技手段，如物联网、大数据、人工智能等，提高农业生产效率，优化资源配置，推动农业可持续发展。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融合发展的必要性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农村电商与智能农业的融合发展，有助于解决农产品销售难、农业生产效率低等问题，推动农村经济的转型升级。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中国政府高度重视农村电商和智能农业的发展，出台了一系列扶持政策，推动农村地区电商基础设施建设和智能农业技术应用。目前，中国农村电商市场规模不断扩大，智能农业技术也在逐步推广和应用。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发达国家在智能农业技术应用方面较为领先，如美国、欧洲等地区的农业已经实现了高度智能化和自动化。同时，这些国家也在积极推动农村电商的发展，为农民提供更多的市场机会。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随着全球化和互联网的深入发展，农村电商和智能农业的融合发展将成为未来农业发展的重要趋势。未来，农村地区将更加注重品牌建设、市场拓展和科技创新，推动农村经济实现高质量发展。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农村电商概述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42" r="201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农村电商是指利用互联网、移动通讯等现代信息技术手段，为农村地区提供商品和服务交易、信息交流和金融服务等商业活动的总称。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农村电商具有地域性、季节性、分散性和信息不对称等特点。它连接了城市与农村市场，打破了传统交易模式的时间和空间限制，为农民提供了更广阔的销售渠道和更多的市场机会。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早期的农村电商主要以农民自发形成的网上销售为主，缺乏专业化和规模化。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政府和社会资本开始关注农村电商领域，投入大量资金和资源进行基础设施建设、人才培养和政策扶持。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11" r="1621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农村电商逐渐走向专业化、规模化和品牌化，形成了一批具有影响力的电商平台和龙头企业。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农村电商已经成为推动农村经济发展的重要力量，为农民提供了更多的就业机会和增收渠道。同时，农村电商也促进了城乡之间的交流和互动，缩小了城乡差距。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尽管农村电商发展迅速，但仍面临着基础设施不完善、物流配送成本高、农产品标准化程度低、农民电商意识不强等挑战。这些问题制约了农村电商的进一步发展，需要政府、企业和农民共同努力加以解决。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农村电商的现状与挑战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智能农业概述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智能农业是利用现代信息技术和智能化装备，实现农业生产全过程的信息感知、智能决策、自动控制和精准管理，提高农业资源利用率、土地产出率、劳动生产率和农产品质量安全水平的一种新型农业生产方式。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智能农业具有信息化、自动化、智能化、精细化等特点，能够实现农业生产全过程的数字化管理和精准化决策，提高农业生产效率和经济效益。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20世纪80年代至90年代，以计算机技术和信息技术在农业领域的应用为标志，实现了农业生产过程的自动化和信息化。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21世纪初至2010年，随着互联网技术的普及和物联网技术的兴起，智能农业开始进入快速发展阶段，实现了农业生产全过程的数字化管理和精准化决策。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2010年至今，随着大数据、云计算、人工智能等技术的不断发展，智能农业进入成熟阶段，实现了农业生产全过程的智能化和自动化。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https://d.book118.com/597012004026006043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2024-09-16T21:20:56.276</cp:lastPrinted>
  <dcterms:created xsi:type="dcterms:W3CDTF">2024-09-16T13:20:56Z</dcterms:created>
  <dcterms:modified xsi:type="dcterms:W3CDTF">2024-09-16T13:20:58Z</dcterms:modified>
</cp:coreProperties>
</file>