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6ABC9-42C6-47FE-8CC2-019FA9BD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38ECE-D1E2-4907-9B47-0B619785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DCB17-39BB-44B7-AA42-1B2C1C58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3EF42-9281-47A3-993D-39282556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9BD7B-3A75-4BFB-A378-119C6A87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22F4C-4C2F-46C6-ABFC-F12CB935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36586-32F7-43FE-B726-71DD331BA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56B39-B5D3-42A0-ACD8-0C8FF7EF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9501D-D7E7-425E-9CCB-AA18977A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2F722-AEF9-413B-836B-2CB5020D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1A60C-3D7F-4E27-AE5D-A2C6B4E5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82" r:id="rId2"/>
    <p:sldLayoutId id="2147484883" r:id="rId3"/>
    <p:sldLayoutId id="2147484884" r:id="rId4"/>
    <p:sldLayoutId id="2147484885" r:id="rId5"/>
    <p:sldLayoutId id="2147484886" r:id="rId6"/>
    <p:sldLayoutId id="2147484887" r:id="rId7"/>
    <p:sldLayoutId id="2147484888" r:id="rId8"/>
    <p:sldLayoutId id="2147484889" r:id="rId9"/>
    <p:sldLayoutId id="2147484890" r:id="rId10"/>
    <p:sldLayoutId id="21474848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13052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网站策划中的关键内容制作和编辑流程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网站策划的关键内容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内容制作流程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编辑流程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内容优化与更新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团队协作与沟通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网站策划的关键内容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目标定位</a:t>
            </a:r>
            <a:endParaRPr lang="zh-CN" altLang="en-US"/>
          </a:p>
        </p:txBody>
      </p:sp>
      <p:sp>
        <p:nvSpPr>
          <p:cNvPr id="10489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确定网站的目标受众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确定网站的核心功能和特点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确定网站的竞争力和优势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确定网站的长期发展目标和规划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用户需求分析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了解目标用户的需求和特点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对用户需求进行分类和优先级排序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根据用户需求制定网站策划方案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在网站策划方案中明确用户需求的具体实现方式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网站架构设计</a:t>
            </a:r>
            <a:endParaRPr lang="zh-CN" altLang="en-US"/>
          </a:p>
        </p:txBody>
      </p:sp>
      <p:sp>
        <p:nvSpPr>
          <p:cNvPr id="10490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网站结构：清晰、简洁、易于导航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页面布局：美观、大方、符合目标用户群体需求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栏目设置：根据网站主题和目标用户群体设置相关栏目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内容规划：根据栏目设置规划相应内容，包括文字、图片、视频等形式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内容策划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目标定位：明确网站的目标和定位，确保策划方向与市场需求相符合。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用户需求：深入了解目标用户的需求和习惯，以便提供更好的用户体验。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内容策略：制定网站的内容策略，包括栏目设置、内容更新计划等。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交互设计：合理规划网站的交互流程，提高用户的使用体验。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内容制作流程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内容采集</a:t>
            </a:r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确定网站主题和目标受众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制定内容采集计划和策略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确定内容来源和合作伙伴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实施内容采集和整理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内容编辑</a:t>
            </a:r>
            <a:endParaRPr lang="zh-CN" altLang="en-US"/>
          </a:p>
        </p:txBody>
      </p:sp>
      <p:sp>
        <p:nvSpPr>
          <p:cNvPr id="10491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审核和校对内容，确保准确性和语言质量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撰写和编辑文章、新闻、产品描述等内容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制定内容编辑计划和时间表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确定网站主题和目标受众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内容审核</a:t>
            </a:r>
            <a:endParaRPr lang="zh-CN" altLang="en-US"/>
          </a:p>
        </p:txBody>
      </p:sp>
      <p:sp>
        <p:nvSpPr>
          <p:cNvPr id="10492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审核流程：初审、复审和终审三个环节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内容审核的目的：确保内容的质量、准确性和合规性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审核标准：内容是否符合策划要求、是否具有吸引力和可读性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审核人员：专业编辑或具备相关经验的审核人员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内容发布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内容推送：多渠道发布，扩大覆盖面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内容优化：SEO优化，提高搜索排名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内容排版：优化布局，提高可读性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内容审核：确保内容质量与合规性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编辑流程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https://d.book118.com/597013052054006044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网站策划中的关键内容制作和编辑流程</vt:lpstr>
      <vt:lpstr>目录</vt:lpstr>
      <vt:lpstr>网站策划的关键内容</vt:lpstr>
      <vt:lpstr>目标定位</vt:lpstr>
      <vt:lpstr>用户需求分析</vt:lpstr>
      <vt:lpstr>网站架构设计</vt:lpstr>
      <vt:lpstr>内容策划</vt:lpstr>
      <vt:lpstr>内容制作流程</vt:lpstr>
      <vt:lpstr>内容采集</vt:lpstr>
      <vt:lpstr>内容编辑</vt:lpstr>
      <vt:lpstr>内容审核</vt:lpstr>
      <vt:lpstr>内容发布</vt:lpstr>
      <vt:lpstr>编辑流程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2024-09-18T17:47:41.986</cp:lastPrinted>
  <dcterms:created xsi:type="dcterms:W3CDTF">2024-09-18T09:47:42Z</dcterms:created>
  <dcterms:modified xsi:type="dcterms:W3CDTF">2024-09-18T09:47:44Z</dcterms:modified>
</cp:coreProperties>
</file>