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B54A-09DE-4AEE-BA0D-119ABD35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228A-A4A3-4A10-958F-085EE80D5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91D40-18E0-4657-ABC0-34A8CFD5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BCF16-B350-4772-8471-4912C2ED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2E2DB-4550-4550-8938-7994CA21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0BCF4-E566-4A48-A5D7-DD85EDD3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DBF5B-3AD8-41D7-BF19-162AD5D8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68E5C-3116-48EF-8132-0DB688D6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829F1-D95B-4139-89A3-4B46DE9B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C4F84-BA33-4C20-9B2C-63259BBD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18B4-A927-4C42-A42C-3DD5027B3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1315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文秘专业课程知识和就业前景一周课件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课程介绍与学习目标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行业动态与前沿趋势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就业方向与职业规划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课程介绍与学习目标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文秘专业是一门培养具备良好职业道德、掌握现代办公技能、具备较强文字处理能力和组织协调能力的高素质技能型人才的学科。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随着社会的不断发展，企业对文秘人才的需求越来越大，要求也越来越高。文秘专业应运而生，旨在培养适应现代办公需求的高素质人才。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文秘专业注重实践性和应用性，强调学生的实际操作能力和综合素质培养。课程设置涵盖了办公技能、文书写作、档案管理、会务管理等多个方面。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文秘专业概述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通过本课程的学习，学生应掌握文秘专业的基本理论和知识，具备基本的办公技能和文字处理能力，能够胜任一般文秘工作。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学生需要掌握基本的计算机操作、办公软件使用、文书写作、档案管理等技能，同时还应具备良好的沟通协调能力、组织能力和团队合作精神。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本课程采用理论与实践相结合的教学方法，包括课堂讲授、案例分析、实践操作等多种形式。学生应积极参与课堂活动，认真完成课后作业和实践任务。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学生应注重基础知识的掌握和基本技能的训练，多进行实践操作和模拟练习。同时，还应注重自身综合素质的培养，提高沟通协调能力和团队合作精神。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Excel电子表格处理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学会数据录入、公式与函数应用、数据图表制作等。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PowerPoint演示文稿制作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熟悉幻灯片创建、编辑、动画设置及放映等操作。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Word文档编辑与排版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掌握文本输入、格式设置、表格制作、图文混排等技能。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办公软件操作技巧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了解不同种类公文的写作要求，如通知、报告、请示等。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公文种类与格式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掌握公文起草、审核、签发等流程，确保公文质量。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公文写作流程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运用准确、简洁、规范的语言，提高公文表达效果。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公文语言与表达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公文写作规范与技巧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学会按照档案内容、形式等特征进行分类和整理。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档案分类与整理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掌握档案保管措施，如防火、防盗、防潮等，确保档案安全。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档案保管与利用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了解档案检索工具和方法，提高档案利用效率。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档案检索与利用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档案管理方法及制度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会议后工作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包括会议纪要整理、决议跟进、费用结算等，确保会议成果得到落实。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会议筹备流程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包括确定会议目的、主题、时间、地点、参会人员等，制定详细计划。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会议现场管理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包括场地布置、设备调试、签到接待、茶歇服务等，确保会议顺利进行。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会议筹备与组织管理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包括着装、言谈举止、会面礼仪等，展现专业形象。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了解不同文化背景下的沟通方式，避免文化冲突。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接待流程与技巧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包括来访者接待、电话接听、信函处理等，提供周到服务。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商务礼仪及接待技巧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利用互联网、图书馆、数据库等途径，获取所需信息。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信息筛选与整理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对收集到的信息进行筛选、分类、整理，提取有用信息。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信息分析与报告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对整理后的信息进行深入分析，形成报告或提案，为决策提供支持。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行业动态与前沿趋势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https://d.book118.com/597013151003006046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2024-09-20T22:50:28.430</cp:lastPrinted>
  <dcterms:created xsi:type="dcterms:W3CDTF">2024-09-20T14:50:28Z</dcterms:created>
  <dcterms:modified xsi:type="dcterms:W3CDTF">2024-09-20T14:50:30Z</dcterms:modified>
</cp:coreProperties>
</file>