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72AE0-9E71-49EC-A00E-F48C86CDB4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81822-943B-4ABB-B194-008E93C8C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D7831-9085-4D45-ACA1-D484F2CB0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2819A-B1D6-440C-A92A-863F64A28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9D8BBF-5515-4B11-945A-C17320DE8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1AD383-B043-4387-8F49-24AF53D3D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5B7B9B-BDF5-4EDD-A13F-9B54EB1ED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A1EFF8-3409-42EE-A859-44533EF48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1AF4E6-A60D-4ECA-BA88-0C4A2E4AD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1E7A95-D3D2-4641-BEB2-5FE61EC92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9D8DC-409B-4A18-AC36-A6E93390C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01401412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商业银行中间业务概要课件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中间业务概述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中间业务类型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中间业务的风险与管理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中间业务的未来发展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中间业务概述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间业务是指商业银行在资产和负债业务的基础上，利用技术、信息、机构网络、资金和信誉等方面的优势，不运用或较少运用银行的资财，以中间人或代理人的身份替客户办理收付、咨询、担保和其他委托事项，提供各类金融服务并收取一定费用的业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中间业务又称表外业务，主要包括结算业务、信托业务、租赁业务、代理融通业务、咨询业务等。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中间业务的定义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不运用或不直接运用银行的资财。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不直接决定银行资产的流向与流量。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收益主要来源于服务收费。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风险低。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中间业务的特点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34" r="1253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387" r="1038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854" r="1685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314" r="1131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中间业务的重要性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增加银行的非利息收入，提高盈利能力。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满足企业和个人日益增长的金融服务需求。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提高银行业务的多元化程度，降低经营风险。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提升银行形象和信誉，增强综合竞争力。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中间业务类型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支付结算业务是商业银行提供的基础中间业务，主要涉及为客户办理各种款项收付。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支付结算类业务是商业银行提供的基础中间业务，主要包括通过支票、本票、汇票等工具为客户办理资金清算和划转的业务。这些业务涉及到企业间、个人间以及国际间的资金往来，是商业银行的重要收入来源之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支付结算类业务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银行卡业务是商业银行提供的一种方便快捷的支付工具，具有消费、转账、取现等多种功能。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银行卡业务是商业银行为客户提供的一种方便快捷的支付工具，具有消费、转账、取现等多种功能。通过银行卡，客户可以方便地进行购物、缴费、旅行等各项活动，同时商业银行也可以从中获得手续费收入。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银行卡业务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708" r="10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代理类业务是指商业银行接受客户委托，代为办理各种金融业务的服务。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代理类业务是指商业银行接受客户委托，代为办理各种金融业务的服务。这些业务主要包括代理收付款、代理投资、代理保险等。通过代理类业务，商业银行可以满足客户的多样化需求，并从中获得手续费收入。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代理类业务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https://d.book118.com/597014014125006025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2024-08-30T08:26:12.583</cp:lastPrinted>
  <dcterms:created xsi:type="dcterms:W3CDTF">2024-08-30T00:26:12Z</dcterms:created>
  <dcterms:modified xsi:type="dcterms:W3CDTF">2024-08-30T00:26:14Z</dcterms:modified>
</cp:coreProperties>
</file>