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AD127-D387-4B8A-8321-95F155008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9012D-D30E-40AC-9D25-8FA1C137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99667-29AB-4C64-AF58-2A429CBA6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A9C23-E00D-4001-B5EF-5DC792840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CBB80-7692-44E4-B86A-090B2D67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E5E9C-898B-42FD-9946-DED66D4B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F5147-9776-4BDB-86A2-08C92B2B5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2A8F-C229-4701-8C34-32B32973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CB500-6874-4462-9FE0-36F4B04F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84F6B-D6ED-4108-92A6-08B4E611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133BF-1863-491D-86D9-44E47318C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15114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农药行业2024年质量保障与制度优化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制度优化与创新举措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供应链协同与合作伙伴关系管理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市场拓展与品牌营销策略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环境保护与安全生产责任落实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农药行业是一个庞大的产业，全球市场规模巨大，涉及农业、林业、畜牧业等多个领域。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农药产品种类繁多，包括杀虫剂、杀菌剂、除草剂等，每种产品都有不同的作用机理和使用范围。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农药行业产业链包括原材料供应、生产、销售、使用等多个环节，涉及多个企业和部门。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农药行业标准涉及产品质量、安全性、环保等多个方面，是保障行业健康发展的重要依据。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随着全球环保意识的提高，各国政府加强了对农药行业环保政策的制定和执行，推动企业采取环保措施，减少污染排放。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各国政府对农药行业都有严格的监管政策，包括生产许可、产品质量标准、使用安全等方面的规定。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农业是农药产品的最大需求领域，随着全球人口的增长和农业生产水平的提高，对农药产品的需求将持续增加。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林业是农药产品的另一个重要需求领域，主要用于防治林木病虫害，保障森林健康生长。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林业需求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畜牧业对农药产品的需求相对较少，但随着规模化养殖的发展，对兽药和饲料添加剂的需求将逐渐增加。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畜牧业需求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随着科技的不断进步，新型农药产品的研发和应用将成为行业发展的重要趋势，高效、低毒、环保的农药产品将受到市场的青睐。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生物农药发展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生物农药具有安全、环保、可持续等优点，是未来农药行业发展的重要方向之一。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国际化合作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随着全球化进程的加速，农药行业的国际化合作将进一步加强，包括技术研发、市场拓展、标准制定等方面的合作。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质量保障体系建设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严格供应商筛选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建立供应商评价制度，对供应商进行全面评估，确保原料来源可靠。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原料质量标准制定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根据农药产品类型和市场需求，制定详细的原料质量标准。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建立原料检验实验室，对进厂原料进行严格检验，确保原料质量符合标准。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对生产过程中出现的问题进行深入分析，找出根本原因，制定改进措施。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持续改进生产工艺，提高生产效率和产品质量稳定性。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建立生产过程监控体系，对关键生产环节进行实时监控，确保产品质量可控。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建立完善的产品检测实验室，配备先进的检测设备和专业的检测人员。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产品检测实验室建设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根据国家标准和市场需求，制定详细的产品评价标准。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产品评价标准制定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对每一批次的产品进行严格检测，确保产品质量符合标准。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产品批次检测与监控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产品检测与评价标准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持续改进机制建立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定期开展客户满意度调查，了解客户对产品质量的需求和期望。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内部质量审核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建立内部质量审核制度，定期对质量管理体系进行审核，发现问题及时改进。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根据客户满意度调查和内部质量审核结果，制定持续改进计划，推动质量管理体系不断完善。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制度优化与创新举措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完善农药登记制度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建立更加完善的农药登记制度，对农药的安全性、有效性进行严格评价和审批，确保登记农药的质量和安全。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推广农药使用标准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制定和推广农药使用标准，规范农药的使用方法和剂量，减少农药残留和环境污染。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加强农药管理法规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制定更加严格的农药管理法规，明确农药生产、销售、使用等各环节的责任和义务，加大对违法行为的处罚力度。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政策法规完善建议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农药企业应建立完善的质量管理体系，包括原料采购、生产、储存、运输等各环节的质量控制，确保产品质量。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提高员工的质量意识和技能水平，通过定期培训和考核，使员工能够熟练掌握农药生产和使用技术。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建立健全安全生产管理制度，加强生产现场的安全监管和应急处理能力，确保生产安全。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强化安全生产管理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企业内部管理制度改革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加大科研投入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鼓励农药企业加大科研投入，研发高效、低毒、低残留的农药新品种，提高产品竞争力。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推广新技术和新工艺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积极推广先进的农药生产技术和工艺，提高生产效率和产品质量，降低生产成本。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加强产学研合作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加强农药企业与高校、科研机构的产学研合作，共同研发新技术、新产品，推动产业升级。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科技创新推动产业升级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https://d.book118.com/597015114156006040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2024-09-13T10:51:33.732</cp:lastPrinted>
  <dcterms:created xsi:type="dcterms:W3CDTF">2024-09-13T02:51:33Z</dcterms:created>
  <dcterms:modified xsi:type="dcterms:W3CDTF">2024-09-13T02:51:35Z</dcterms:modified>
</cp:coreProperties>
</file>