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89619C-EA8D-4B56-BC8D-A64FCAC1A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332ADD-6FED-47D3-99E5-154A5BC9B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967BEB-93E8-48E1-9641-23AB1E2AF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596A58-B406-4BC9-A769-9BF3D6827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1FEB38-2F9A-40B9-92C2-84DDA71F11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3AACE1-D59D-4589-928F-E7BF18A336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98F22F-323F-4EE7-8E2C-292579AE32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D7ACF-9AAD-45D9-8599-EBAA80B72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8AA6A6-FC0E-4329-95D6-C4DC6D9C57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D5A2A-45AC-483B-80EE-3BD7E963F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2E1CD9-9432-4306-97DB-9C5481FA5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16030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企业管理人员制度流程穿越学习心得体会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制度流程穿越学习的重要性</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制度流程穿越学习的关键点和难点</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制度流程穿越学习的实践应用</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制度流程穿越学习的心得体会</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制度流程穿越学习的未来展望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提升管理能力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通过学习企业管理人员制度流程，了解企业内部运作机制，提升个人管理能力。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适应企业发展需求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随着企业规模扩大和业务复杂度增加，对管理人员的要求也越来越高，需要不断学习以适应企业发展需求。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弥补知识短板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在日常工作中，管理人员可能会遇到一些制度流程方面的疑惑或问题，通过学习可以弥补这方面的知识短板。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主要包括企业管理人员制度流程的基本概念、原则、方法和实践案例等方面。</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学习内容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通过线上课程、讲座、案例分析、小组讨论等多种形式进行学习，同时结合实际工作场景进行实践和应用。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学习过程</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通过学习，我对企业管理人员制度流程有了更深入的了解和认识，掌握了相关的方法和工具，也积累了一定的实践经验。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学习成果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学习内容和过程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制度流程穿越学习的重要性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发现管理漏洞</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在穿越学习的过程中，管理人员有机会发现现有制度流程中存在的问题和漏洞，为改进和优化管理提供依据。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深入理解制度流程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通过穿越学习，管理人员能够深入了解企业的各项制度流程，从而更好地理解企业的运作方式和决策背后的逻辑。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提升管理能力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通过对制度流程的深入学习和实践，管理人员可以不断提升自己的管理能力和水平，更好地应对企业运营中的各种挑战。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提升企业管理水平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增强团队凝聚力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在穿越学习的过程中，管理人员有机会与不同岗位的同事深入交流，增进彼此的了解和信任，从而增强团队的凝聚力。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提升团队协作能力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通过对制度流程的共同学习和实践，管理人员可以培养团队成员的协作意识和能力，提高团队的整体绩效。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促进跨部门沟通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穿越学习通常涉及多个部门和岗位，有助于打破部门壁垒，促进不同部门之间的沟通和协作。</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加强团队协作能力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在穿越学习的过程中，管理人员可以发现工作流程中的瓶颈和问题，通过改进和优化流程来提高工作效率。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优化工作流程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对制度流程的深入了解有助于管理人员更快地理解新的工作任务和要求，从而提高决策效率和响应速度。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提高决策效率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通过穿越学习，管理人员可以加深对制度流程的理解和认同，从而更自觉地遵守和执行相关规定，提高企业的执行力。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强化执行力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提高工作效率和执行力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制度流程穿越学习的关键点和难点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强化跨部门沟通协作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通过穿越学习，企业管理人员需要强化跨部门之间的沟通协作，打破部门壁垒，提高工作效率。</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全面了解制度流程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对企业管理人员而言，全面了解企业的制度流程是穿越学习的基础，包括各个部门的职责、权限、工作流程等。</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深入剖析制度漏洞</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在了解制度流程的基础上，要深入剖析其中存在的漏洞和不足，提出改进意见。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存在制度执行不力的情况</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在实际工作中，由于各种原因，制度执行不力的情况时有发生，管理人员需要深入调查，找出问题所在。</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跨部门沟通协作难度大</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由于部门之间职责不同、利益不同，跨部门沟通协作往往存在较大的难度。</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制度流程复杂繁琐</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企业的制度流程往往复杂繁琐，涉及多个部门和环节，管理人员需要花费大量时间和精力去了解和梳理。</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难点和挑战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针对制度流程穿越学习的难点和挑战，制定详细的学习计划，明确学习目标和时间安排。</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制定详细的学习计划</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加强实地考察和调研</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强化跨部门沟通协作机制</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持续改进和优化制度流程</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通过实地考察和调研，深入了解企业的制度流程和执行情况，为穿越学习提供有力支持。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建立跨部门沟通协作机制，定期召开部门间会议，加强部门之间的沟通和协作。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针对制度流程中存在的问题和不足，持续改进和优化制度流程，提高企业的管理水平和效率。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应对策略和方法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https://d.book118.com/597016030065006040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2024-09-12T20:45:02.538</cp:lastPrinted>
  <dcterms:created xsi:type="dcterms:W3CDTF">2024-09-12T12:45:02Z</dcterms:created>
  <dcterms:modified xsi:type="dcterms:W3CDTF">2024-09-12T12:45:04Z</dcterms:modified>
</cp:coreProperties>
</file>